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4" r:id="rId9"/>
    <p:sldId id="26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69E2B-0682-4F22-9336-96112DFCFF65}" v="238" dt="2023-07-26T09:56:51.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 Recor Zorg" userId="76e16cf1-a3db-456f-afb9-536c30b0408b" providerId="ADAL" clId="{05669E2B-0682-4F22-9336-96112DFCFF65}"/>
    <pc:docChg chg="undo custSel modSld">
      <pc:chgData name="Info | Recor Zorg" userId="76e16cf1-a3db-456f-afb9-536c30b0408b" providerId="ADAL" clId="{05669E2B-0682-4F22-9336-96112DFCFF65}" dt="2023-07-26T09:58:13.048" v="1325" actId="26606"/>
      <pc:docMkLst>
        <pc:docMk/>
      </pc:docMkLst>
      <pc:sldChg chg="addSp delSp modSp mod">
        <pc:chgData name="Info | Recor Zorg" userId="76e16cf1-a3db-456f-afb9-536c30b0408b" providerId="ADAL" clId="{05669E2B-0682-4F22-9336-96112DFCFF65}" dt="2023-07-26T09:34:50.543" v="1195" actId="114"/>
        <pc:sldMkLst>
          <pc:docMk/>
          <pc:sldMk cId="1100109186" sldId="256"/>
        </pc:sldMkLst>
        <pc:spChg chg="mod ord">
          <ac:chgData name="Info | Recor Zorg" userId="76e16cf1-a3db-456f-afb9-536c30b0408b" providerId="ADAL" clId="{05669E2B-0682-4F22-9336-96112DFCFF65}" dt="2023-07-26T09:34:50.543" v="1195" actId="114"/>
          <ac:spMkLst>
            <pc:docMk/>
            <pc:sldMk cId="1100109186" sldId="256"/>
            <ac:spMk id="2" creationId="{7D70568D-97EF-11F6-E112-768A2CD54565}"/>
          </ac:spMkLst>
        </pc:spChg>
        <pc:spChg chg="mod ord">
          <ac:chgData name="Info | Recor Zorg" userId="76e16cf1-a3db-456f-afb9-536c30b0408b" providerId="ADAL" clId="{05669E2B-0682-4F22-9336-96112DFCFF65}" dt="2023-07-26T09:34:05.615" v="1192" actId="26606"/>
          <ac:spMkLst>
            <pc:docMk/>
            <pc:sldMk cId="1100109186" sldId="256"/>
            <ac:spMk id="3" creationId="{E2153291-039A-EC93-C383-88D0268BE998}"/>
          </ac:spMkLst>
        </pc:spChg>
        <pc:spChg chg="add del mod">
          <ac:chgData name="Info | Recor Zorg" userId="76e16cf1-a3db-456f-afb9-536c30b0408b" providerId="ADAL" clId="{05669E2B-0682-4F22-9336-96112DFCFF65}" dt="2023-07-26T09:25:20.464" v="1142"/>
          <ac:spMkLst>
            <pc:docMk/>
            <pc:sldMk cId="1100109186" sldId="256"/>
            <ac:spMk id="4" creationId="{CFE86B31-E29F-67A2-6A1F-B37B7A337041}"/>
          </ac:spMkLst>
        </pc:spChg>
        <pc:spChg chg="add del">
          <ac:chgData name="Info | Recor Zorg" userId="76e16cf1-a3db-456f-afb9-536c30b0408b" providerId="ADAL" clId="{05669E2B-0682-4F22-9336-96112DFCFF65}" dt="2023-07-26T09:28:31.827" v="1163" actId="26606"/>
          <ac:spMkLst>
            <pc:docMk/>
            <pc:sldMk cId="1100109186" sldId="256"/>
            <ac:spMk id="98" creationId="{BCC81228-CEA3-402B-B8E5-688F5BFA7876}"/>
          </ac:spMkLst>
        </pc:spChg>
        <pc:spChg chg="add del">
          <ac:chgData name="Info | Recor Zorg" userId="76e16cf1-a3db-456f-afb9-536c30b0408b" providerId="ADAL" clId="{05669E2B-0682-4F22-9336-96112DFCFF65}" dt="2023-07-26T09:28:31.827" v="1163" actId="26606"/>
          <ac:spMkLst>
            <pc:docMk/>
            <pc:sldMk cId="1100109186" sldId="256"/>
            <ac:spMk id="100" creationId="{BC0916B8-FF7A-4ECB-9FD7-C7668658D9B4}"/>
          </ac:spMkLst>
        </pc:spChg>
        <pc:spChg chg="add del">
          <ac:chgData name="Info | Recor Zorg" userId="76e16cf1-a3db-456f-afb9-536c30b0408b" providerId="ADAL" clId="{05669E2B-0682-4F22-9336-96112DFCFF65}" dt="2023-07-26T09:28:31.827" v="1163" actId="26606"/>
          <ac:spMkLst>
            <pc:docMk/>
            <pc:sldMk cId="1100109186" sldId="256"/>
            <ac:spMk id="102" creationId="{9DC011D4-C95F-4B2E-9A3C-A46DCDE956DC}"/>
          </ac:spMkLst>
        </pc:spChg>
        <pc:spChg chg="add del">
          <ac:chgData name="Info | Recor Zorg" userId="76e16cf1-a3db-456f-afb9-536c30b0408b" providerId="ADAL" clId="{05669E2B-0682-4F22-9336-96112DFCFF65}" dt="2023-07-26T09:26:44.281" v="1158" actId="26606"/>
          <ac:spMkLst>
            <pc:docMk/>
            <pc:sldMk cId="1100109186" sldId="256"/>
            <ac:spMk id="104" creationId="{94714483-7072-431F-9DBE-87F44E4D44BC}"/>
          </ac:spMkLst>
        </pc:spChg>
        <pc:spChg chg="add del">
          <ac:chgData name="Info | Recor Zorg" userId="76e16cf1-a3db-456f-afb9-536c30b0408b" providerId="ADAL" clId="{05669E2B-0682-4F22-9336-96112DFCFF65}" dt="2023-07-26T09:26:44.281" v="1158" actId="26606"/>
          <ac:spMkLst>
            <pc:docMk/>
            <pc:sldMk cId="1100109186" sldId="256"/>
            <ac:spMk id="105" creationId="{495892E1-F4A5-4991-AC52-4F417B14A2A2}"/>
          </ac:spMkLst>
        </pc:spChg>
        <pc:spChg chg="add del">
          <ac:chgData name="Info | Recor Zorg" userId="76e16cf1-a3db-456f-afb9-536c30b0408b" providerId="ADAL" clId="{05669E2B-0682-4F22-9336-96112DFCFF65}" dt="2023-07-26T09:26:01.772" v="1146" actId="26606"/>
          <ac:spMkLst>
            <pc:docMk/>
            <pc:sldMk cId="1100109186" sldId="256"/>
            <ac:spMk id="107" creationId="{347D6575-0B06-40B2-9D0F-298202F6BCAC}"/>
          </ac:spMkLst>
        </pc:spChg>
        <pc:spChg chg="add del">
          <ac:chgData name="Info | Recor Zorg" userId="76e16cf1-a3db-456f-afb9-536c30b0408b" providerId="ADAL" clId="{05669E2B-0682-4F22-9336-96112DFCFF65}" dt="2023-07-26T09:27:03.208" v="1162" actId="26606"/>
          <ac:spMkLst>
            <pc:docMk/>
            <pc:sldMk cId="1100109186" sldId="256"/>
            <ac:spMk id="108" creationId="{2151139A-886F-4B97-8815-729AD3831BBD}"/>
          </ac:spMkLst>
        </pc:spChg>
        <pc:spChg chg="add del">
          <ac:chgData name="Info | Recor Zorg" userId="76e16cf1-a3db-456f-afb9-536c30b0408b" providerId="ADAL" clId="{05669E2B-0682-4F22-9336-96112DFCFF65}" dt="2023-07-26T09:26:01.772" v="1146" actId="26606"/>
          <ac:spMkLst>
            <pc:docMk/>
            <pc:sldMk cId="1100109186" sldId="256"/>
            <ac:spMk id="109" creationId="{E2B33195-5BCA-4BB7-A82D-6739522687DD}"/>
          </ac:spMkLst>
        </pc:spChg>
        <pc:spChg chg="add del">
          <ac:chgData name="Info | Recor Zorg" userId="76e16cf1-a3db-456f-afb9-536c30b0408b" providerId="ADAL" clId="{05669E2B-0682-4F22-9336-96112DFCFF65}" dt="2023-07-26T09:27:03.208" v="1162" actId="26606"/>
          <ac:spMkLst>
            <pc:docMk/>
            <pc:sldMk cId="1100109186" sldId="256"/>
            <ac:spMk id="110" creationId="{5428AC11-BFDF-42EF-80FF-717BBF909067}"/>
          </ac:spMkLst>
        </pc:spChg>
        <pc:spChg chg="add del">
          <ac:chgData name="Info | Recor Zorg" userId="76e16cf1-a3db-456f-afb9-536c30b0408b" providerId="ADAL" clId="{05669E2B-0682-4F22-9336-96112DFCFF65}" dt="2023-07-26T09:26:01.772" v="1146" actId="26606"/>
          <ac:spMkLst>
            <pc:docMk/>
            <pc:sldMk cId="1100109186" sldId="256"/>
            <ac:spMk id="111" creationId="{CF8AD9F3-9AF6-494F-83A3-2F677563935C}"/>
          </ac:spMkLst>
        </pc:spChg>
        <pc:spChg chg="add del">
          <ac:chgData name="Info | Recor Zorg" userId="76e16cf1-a3db-456f-afb9-536c30b0408b" providerId="ADAL" clId="{05669E2B-0682-4F22-9336-96112DFCFF65}" dt="2023-07-26T09:26:50.648" v="1160" actId="26606"/>
          <ac:spMkLst>
            <pc:docMk/>
            <pc:sldMk cId="1100109186" sldId="256"/>
            <ac:spMk id="112" creationId="{1C4FDBE2-32F7-4AC4-A40C-C51C65B1D474}"/>
          </ac:spMkLst>
        </pc:spChg>
        <pc:spChg chg="add del">
          <ac:chgData name="Info | Recor Zorg" userId="76e16cf1-a3db-456f-afb9-536c30b0408b" providerId="ADAL" clId="{05669E2B-0682-4F22-9336-96112DFCFF65}" dt="2023-07-26T09:26:01.772" v="1146" actId="26606"/>
          <ac:spMkLst>
            <pc:docMk/>
            <pc:sldMk cId="1100109186" sldId="256"/>
            <ac:spMk id="113" creationId="{0DA5DB8B-7E5C-4ABC-8069-A9A8806F3976}"/>
          </ac:spMkLst>
        </pc:spChg>
        <pc:spChg chg="add del">
          <ac:chgData name="Info | Recor Zorg" userId="76e16cf1-a3db-456f-afb9-536c30b0408b" providerId="ADAL" clId="{05669E2B-0682-4F22-9336-96112DFCFF65}" dt="2023-07-26T09:27:03.208" v="1162" actId="26606"/>
          <ac:spMkLst>
            <pc:docMk/>
            <pc:sldMk cId="1100109186" sldId="256"/>
            <ac:spMk id="114" creationId="{2CC56AF6-38E4-490B-8E2B-1A1037B4EDD4}"/>
          </ac:spMkLst>
        </pc:spChg>
        <pc:spChg chg="add del">
          <ac:chgData name="Info | Recor Zorg" userId="76e16cf1-a3db-456f-afb9-536c30b0408b" providerId="ADAL" clId="{05669E2B-0682-4F22-9336-96112DFCFF65}" dt="2023-07-26T09:26:06.160" v="1148" actId="26606"/>
          <ac:spMkLst>
            <pc:docMk/>
            <pc:sldMk cId="1100109186" sldId="256"/>
            <ac:spMk id="115" creationId="{0C0CCF94-9536-4A63-8FF2-E37827C92756}"/>
          </ac:spMkLst>
        </pc:spChg>
        <pc:spChg chg="add del">
          <ac:chgData name="Info | Recor Zorg" userId="76e16cf1-a3db-456f-afb9-536c30b0408b" providerId="ADAL" clId="{05669E2B-0682-4F22-9336-96112DFCFF65}" dt="2023-07-26T09:26:06.160" v="1148" actId="26606"/>
          <ac:spMkLst>
            <pc:docMk/>
            <pc:sldMk cId="1100109186" sldId="256"/>
            <ac:spMk id="116" creationId="{C970655A-F4C2-4D7E-BAB6-D3BFC5CAE148}"/>
          </ac:spMkLst>
        </pc:spChg>
        <pc:spChg chg="add del">
          <ac:chgData name="Info | Recor Zorg" userId="76e16cf1-a3db-456f-afb9-536c30b0408b" providerId="ADAL" clId="{05669E2B-0682-4F22-9336-96112DFCFF65}" dt="2023-07-26T09:26:06.160" v="1148" actId="26606"/>
          <ac:spMkLst>
            <pc:docMk/>
            <pc:sldMk cId="1100109186" sldId="256"/>
            <ac:spMk id="117" creationId="{3389D0BC-BA1D-4360-88F9-D9ECCBDAB50E}"/>
          </ac:spMkLst>
        </pc:spChg>
        <pc:spChg chg="add del">
          <ac:chgData name="Info | Recor Zorg" userId="76e16cf1-a3db-456f-afb9-536c30b0408b" providerId="ADAL" clId="{05669E2B-0682-4F22-9336-96112DFCFF65}" dt="2023-07-26T09:27:03.208" v="1162" actId="26606"/>
          <ac:spMkLst>
            <pc:docMk/>
            <pc:sldMk cId="1100109186" sldId="256"/>
            <ac:spMk id="118" creationId="{2339A6F5-AD6A-4D80-8AD9-6290D13AC49F}"/>
          </ac:spMkLst>
        </pc:spChg>
        <pc:spChg chg="add del">
          <ac:chgData name="Info | Recor Zorg" userId="76e16cf1-a3db-456f-afb9-536c30b0408b" providerId="ADAL" clId="{05669E2B-0682-4F22-9336-96112DFCFF65}" dt="2023-07-26T09:26:08.927" v="1150" actId="26606"/>
          <ac:spMkLst>
            <pc:docMk/>
            <pc:sldMk cId="1100109186" sldId="256"/>
            <ac:spMk id="119" creationId="{91CFB3E7-D4A0-4ABF-9B0C-2FAEB8C15B84}"/>
          </ac:spMkLst>
        </pc:spChg>
        <pc:spChg chg="add del">
          <ac:chgData name="Info | Recor Zorg" userId="76e16cf1-a3db-456f-afb9-536c30b0408b" providerId="ADAL" clId="{05669E2B-0682-4F22-9336-96112DFCFF65}" dt="2023-07-26T09:26:08.927" v="1150" actId="26606"/>
          <ac:spMkLst>
            <pc:docMk/>
            <pc:sldMk cId="1100109186" sldId="256"/>
            <ac:spMk id="120" creationId="{CE3C5560-7A9C-489F-9148-18C5E1D0F0B2}"/>
          </ac:spMkLst>
        </pc:spChg>
        <pc:spChg chg="add del">
          <ac:chgData name="Info | Recor Zorg" userId="76e16cf1-a3db-456f-afb9-536c30b0408b" providerId="ADAL" clId="{05669E2B-0682-4F22-9336-96112DFCFF65}" dt="2023-07-26T09:26:50.648" v="1160" actId="26606"/>
          <ac:spMkLst>
            <pc:docMk/>
            <pc:sldMk cId="1100109186" sldId="256"/>
            <ac:spMk id="122" creationId="{E2B33195-5BCA-4BB7-A82D-6739522687DD}"/>
          </ac:spMkLst>
        </pc:spChg>
        <pc:spChg chg="add del">
          <ac:chgData name="Info | Recor Zorg" userId="76e16cf1-a3db-456f-afb9-536c30b0408b" providerId="ADAL" clId="{05669E2B-0682-4F22-9336-96112DFCFF65}" dt="2023-07-26T09:26:50.648" v="1160" actId="26606"/>
          <ac:spMkLst>
            <pc:docMk/>
            <pc:sldMk cId="1100109186" sldId="256"/>
            <ac:spMk id="124" creationId="{CF8AD9F3-9AF6-494F-83A3-2F677563935C}"/>
          </ac:spMkLst>
        </pc:spChg>
        <pc:spChg chg="add del">
          <ac:chgData name="Info | Recor Zorg" userId="76e16cf1-a3db-456f-afb9-536c30b0408b" providerId="ADAL" clId="{05669E2B-0682-4F22-9336-96112DFCFF65}" dt="2023-07-26T09:26:12.548" v="1152" actId="26606"/>
          <ac:spMkLst>
            <pc:docMk/>
            <pc:sldMk cId="1100109186" sldId="256"/>
            <ac:spMk id="125" creationId="{4037C1C0-FADA-40C7-B923-037899A24F09}"/>
          </ac:spMkLst>
        </pc:spChg>
        <pc:spChg chg="add del">
          <ac:chgData name="Info | Recor Zorg" userId="76e16cf1-a3db-456f-afb9-536c30b0408b" providerId="ADAL" clId="{05669E2B-0682-4F22-9336-96112DFCFF65}" dt="2023-07-26T09:26:12.548" v="1152" actId="26606"/>
          <ac:spMkLst>
            <pc:docMk/>
            <pc:sldMk cId="1100109186" sldId="256"/>
            <ac:spMk id="126" creationId="{E2B33195-5BCA-4BB7-A82D-6739522687DD}"/>
          </ac:spMkLst>
        </pc:spChg>
        <pc:spChg chg="add del">
          <ac:chgData name="Info | Recor Zorg" userId="76e16cf1-a3db-456f-afb9-536c30b0408b" providerId="ADAL" clId="{05669E2B-0682-4F22-9336-96112DFCFF65}" dt="2023-07-26T09:26:12.548" v="1152" actId="26606"/>
          <ac:spMkLst>
            <pc:docMk/>
            <pc:sldMk cId="1100109186" sldId="256"/>
            <ac:spMk id="127" creationId="{CF8AD9F3-9AF6-494F-83A3-2F677563935C}"/>
          </ac:spMkLst>
        </pc:spChg>
        <pc:spChg chg="add del">
          <ac:chgData name="Info | Recor Zorg" userId="76e16cf1-a3db-456f-afb9-536c30b0408b" providerId="ADAL" clId="{05669E2B-0682-4F22-9336-96112DFCFF65}" dt="2023-07-26T09:26:12.548" v="1152" actId="26606"/>
          <ac:spMkLst>
            <pc:docMk/>
            <pc:sldMk cId="1100109186" sldId="256"/>
            <ac:spMk id="128" creationId="{0DA5DB8B-7E5C-4ABC-8069-A9A8806F3976}"/>
          </ac:spMkLst>
        </pc:spChg>
        <pc:spChg chg="add del">
          <ac:chgData name="Info | Recor Zorg" userId="76e16cf1-a3db-456f-afb9-536c30b0408b" providerId="ADAL" clId="{05669E2B-0682-4F22-9336-96112DFCFF65}" dt="2023-07-26T09:26:50.648" v="1160" actId="26606"/>
          <ac:spMkLst>
            <pc:docMk/>
            <pc:sldMk cId="1100109186" sldId="256"/>
            <ac:spMk id="130" creationId="{11156773-3FB3-46D9-9F87-821287404830}"/>
          </ac:spMkLst>
        </pc:spChg>
        <pc:spChg chg="add del">
          <ac:chgData name="Info | Recor Zorg" userId="76e16cf1-a3db-456f-afb9-536c30b0408b" providerId="ADAL" clId="{05669E2B-0682-4F22-9336-96112DFCFF65}" dt="2023-07-26T09:26:50.648" v="1160" actId="26606"/>
          <ac:spMkLst>
            <pc:docMk/>
            <pc:sldMk cId="1100109186" sldId="256"/>
            <ac:spMk id="131" creationId="{E8EA24D0-C854-4AA8-B8FD-D252660D8840}"/>
          </ac:spMkLst>
        </pc:spChg>
        <pc:spChg chg="add del">
          <ac:chgData name="Info | Recor Zorg" userId="76e16cf1-a3db-456f-afb9-536c30b0408b" providerId="ADAL" clId="{05669E2B-0682-4F22-9336-96112DFCFF65}" dt="2023-07-26T09:34:05.615" v="1192" actId="26606"/>
          <ac:spMkLst>
            <pc:docMk/>
            <pc:sldMk cId="1100109186" sldId="256"/>
            <ac:spMk id="132" creationId="{F0087D53-9295-4463-AAE4-D5C626046E9F}"/>
          </ac:spMkLst>
        </pc:spChg>
        <pc:spChg chg="add del">
          <ac:chgData name="Info | Recor Zorg" userId="76e16cf1-a3db-456f-afb9-536c30b0408b" providerId="ADAL" clId="{05669E2B-0682-4F22-9336-96112DFCFF65}" dt="2023-07-26T09:34:05.615" v="1192" actId="26606"/>
          <ac:spMkLst>
            <pc:docMk/>
            <pc:sldMk cId="1100109186" sldId="256"/>
            <ac:spMk id="133" creationId="{D6A9C53F-5F90-40A5-8C85-5412D39C8C68}"/>
          </ac:spMkLst>
        </pc:spChg>
        <pc:spChg chg="add del">
          <ac:chgData name="Info | Recor Zorg" userId="76e16cf1-a3db-456f-afb9-536c30b0408b" providerId="ADAL" clId="{05669E2B-0682-4F22-9336-96112DFCFF65}" dt="2023-07-26T09:33:39.183" v="1190" actId="26606"/>
          <ac:spMkLst>
            <pc:docMk/>
            <pc:sldMk cId="1100109186" sldId="256"/>
            <ac:spMk id="135" creationId="{A3473CF9-37EB-43E7-89EF-D2D1C53D1DAC}"/>
          </ac:spMkLst>
        </pc:spChg>
        <pc:spChg chg="add del">
          <ac:chgData name="Info | Recor Zorg" userId="76e16cf1-a3db-456f-afb9-536c30b0408b" providerId="ADAL" clId="{05669E2B-0682-4F22-9336-96112DFCFF65}" dt="2023-07-26T09:26:44.281" v="1158" actId="26606"/>
          <ac:spMkLst>
            <pc:docMk/>
            <pc:sldMk cId="1100109186" sldId="256"/>
            <ac:spMk id="136" creationId="{E2683E3F-F855-4549-84F8-42064EC0F247}"/>
          </ac:spMkLst>
        </pc:spChg>
        <pc:spChg chg="add del">
          <ac:chgData name="Info | Recor Zorg" userId="76e16cf1-a3db-456f-afb9-536c30b0408b" providerId="ADAL" clId="{05669E2B-0682-4F22-9336-96112DFCFF65}" dt="2023-07-26T09:33:39.183" v="1190" actId="26606"/>
          <ac:spMkLst>
            <pc:docMk/>
            <pc:sldMk cId="1100109186" sldId="256"/>
            <ac:spMk id="138" creationId="{197C305C-0E98-44D5-A930-21F23CC52F93}"/>
          </ac:spMkLst>
        </pc:spChg>
        <pc:spChg chg="add del">
          <ac:chgData name="Info | Recor Zorg" userId="76e16cf1-a3db-456f-afb9-536c30b0408b" providerId="ADAL" clId="{05669E2B-0682-4F22-9336-96112DFCFF65}" dt="2023-07-26T09:34:05.615" v="1192" actId="26606"/>
          <ac:spMkLst>
            <pc:docMk/>
            <pc:sldMk cId="1100109186" sldId="256"/>
            <ac:spMk id="139" creationId="{F0087D53-9295-4463-AAE4-D5C626046E9F}"/>
          </ac:spMkLst>
        </pc:spChg>
        <pc:spChg chg="add del">
          <ac:chgData name="Info | Recor Zorg" userId="76e16cf1-a3db-456f-afb9-536c30b0408b" providerId="ADAL" clId="{05669E2B-0682-4F22-9336-96112DFCFF65}" dt="2023-07-26T09:26:44.281" v="1158" actId="26606"/>
          <ac:spMkLst>
            <pc:docMk/>
            <pc:sldMk cId="1100109186" sldId="256"/>
            <ac:spMk id="140" creationId="{832F3179-0CD5-40C8-9939-D8355006F7BA}"/>
          </ac:spMkLst>
        </pc:spChg>
        <pc:spChg chg="add del">
          <ac:chgData name="Info | Recor Zorg" userId="76e16cf1-a3db-456f-afb9-536c30b0408b" providerId="ADAL" clId="{05669E2B-0682-4F22-9336-96112DFCFF65}" dt="2023-07-26T09:34:05.615" v="1192" actId="26606"/>
          <ac:spMkLst>
            <pc:docMk/>
            <pc:sldMk cId="1100109186" sldId="256"/>
            <ac:spMk id="141" creationId="{D6A9C53F-5F90-40A5-8C85-5412D39C8C68}"/>
          </ac:spMkLst>
        </pc:spChg>
        <pc:spChg chg="add del">
          <ac:chgData name="Info | Recor Zorg" userId="76e16cf1-a3db-456f-afb9-536c30b0408b" providerId="ADAL" clId="{05669E2B-0682-4F22-9336-96112DFCFF65}" dt="2023-07-26T09:33:39.183" v="1190" actId="26606"/>
          <ac:spMkLst>
            <pc:docMk/>
            <pc:sldMk cId="1100109186" sldId="256"/>
            <ac:spMk id="142" creationId="{586B4EF9-43BA-4655-A6FF-1D8E21574C95}"/>
          </ac:spMkLst>
        </pc:spChg>
        <pc:spChg chg="add del">
          <ac:chgData name="Info | Recor Zorg" userId="76e16cf1-a3db-456f-afb9-536c30b0408b" providerId="ADAL" clId="{05669E2B-0682-4F22-9336-96112DFCFF65}" dt="2023-07-26T09:26:17.515" v="1154" actId="26606"/>
          <ac:spMkLst>
            <pc:docMk/>
            <pc:sldMk cId="1100109186" sldId="256"/>
            <ac:spMk id="287" creationId="{489B7BFD-8F45-4093-AD9C-91B15B0503D9}"/>
          </ac:spMkLst>
        </pc:spChg>
        <pc:spChg chg="add del">
          <ac:chgData name="Info | Recor Zorg" userId="76e16cf1-a3db-456f-afb9-536c30b0408b" providerId="ADAL" clId="{05669E2B-0682-4F22-9336-96112DFCFF65}" dt="2023-07-26T09:26:17.515" v="1154" actId="26606"/>
          <ac:spMkLst>
            <pc:docMk/>
            <pc:sldMk cId="1100109186" sldId="256"/>
            <ac:spMk id="290" creationId="{4D4C00DC-4DC6-4CD2-9E31-F17E6CEBC5A6}"/>
          </ac:spMkLst>
        </pc:spChg>
        <pc:spChg chg="add del">
          <ac:chgData name="Info | Recor Zorg" userId="76e16cf1-a3db-456f-afb9-536c30b0408b" providerId="ADAL" clId="{05669E2B-0682-4F22-9336-96112DFCFF65}" dt="2023-07-26T09:26:17.515" v="1154" actId="26606"/>
          <ac:spMkLst>
            <pc:docMk/>
            <pc:sldMk cId="1100109186" sldId="256"/>
            <ac:spMk id="291" creationId="{F778F7C6-A4AB-4CBC-8CC6-19DF9EE963ED}"/>
          </ac:spMkLst>
        </pc:spChg>
        <pc:spChg chg="add del">
          <ac:chgData name="Info | Recor Zorg" userId="76e16cf1-a3db-456f-afb9-536c30b0408b" providerId="ADAL" clId="{05669E2B-0682-4F22-9336-96112DFCFF65}" dt="2023-07-26T09:26:25.800" v="1156" actId="26606"/>
          <ac:spMkLst>
            <pc:docMk/>
            <pc:sldMk cId="1100109186" sldId="256"/>
            <ac:spMk id="302" creationId="{7ADD6C35-4B10-4BFC-BAD6-56B49A790F4B}"/>
          </ac:spMkLst>
        </pc:spChg>
        <pc:grpChg chg="add del">
          <ac:chgData name="Info | Recor Zorg" userId="76e16cf1-a3db-456f-afb9-536c30b0408b" providerId="ADAL" clId="{05669E2B-0682-4F22-9336-96112DFCFF65}" dt="2023-07-26T09:26:44.281" v="1158" actId="26606"/>
          <ac:grpSpMkLst>
            <pc:docMk/>
            <pc:sldMk cId="1100109186" sldId="256"/>
            <ac:grpSpMk id="106" creationId="{ACF597F8-76AA-44FA-8E6A-06223B66C0DD}"/>
          </ac:grpSpMkLst>
        </pc:grpChg>
        <pc:grpChg chg="add del">
          <ac:chgData name="Info | Recor Zorg" userId="76e16cf1-a3db-456f-afb9-536c30b0408b" providerId="ADAL" clId="{05669E2B-0682-4F22-9336-96112DFCFF65}" dt="2023-07-26T09:26:08.927" v="1150" actId="26606"/>
          <ac:grpSpMkLst>
            <pc:docMk/>
            <pc:sldMk cId="1100109186" sldId="256"/>
            <ac:grpSpMk id="121" creationId="{D17F93EC-7EAE-49FF-879E-66628D423283}"/>
          </ac:grpSpMkLst>
        </pc:grpChg>
        <pc:grpChg chg="add del">
          <ac:chgData name="Info | Recor Zorg" userId="76e16cf1-a3db-456f-afb9-536c30b0408b" providerId="ADAL" clId="{05669E2B-0682-4F22-9336-96112DFCFF65}" dt="2023-07-26T09:26:44.281" v="1158" actId="26606"/>
          <ac:grpSpMkLst>
            <pc:docMk/>
            <pc:sldMk cId="1100109186" sldId="256"/>
            <ac:grpSpMk id="129" creationId="{11CE155D-684B-4F5E-B835-C52765E310E7}"/>
          </ac:grpSpMkLst>
        </pc:grpChg>
        <pc:grpChg chg="add del">
          <ac:chgData name="Info | Recor Zorg" userId="76e16cf1-a3db-456f-afb9-536c30b0408b" providerId="ADAL" clId="{05669E2B-0682-4F22-9336-96112DFCFF65}" dt="2023-07-26T09:26:44.281" v="1158" actId="26606"/>
          <ac:grpSpMkLst>
            <pc:docMk/>
            <pc:sldMk cId="1100109186" sldId="256"/>
            <ac:grpSpMk id="137" creationId="{8FC90B1E-0223-4440-AF22-8F32F6F0C7D2}"/>
          </ac:grpSpMkLst>
        </pc:grpChg>
        <pc:grpChg chg="add del">
          <ac:chgData name="Info | Recor Zorg" userId="76e16cf1-a3db-456f-afb9-536c30b0408b" providerId="ADAL" clId="{05669E2B-0682-4F22-9336-96112DFCFF65}" dt="2023-07-26T09:26:17.515" v="1154" actId="26606"/>
          <ac:grpSpMkLst>
            <pc:docMk/>
            <pc:sldMk cId="1100109186" sldId="256"/>
            <ac:grpSpMk id="288" creationId="{66FB5A75-BDE2-4F12-A95B-C48788A7685C}"/>
          </ac:grpSpMkLst>
        </pc:grpChg>
        <pc:grpChg chg="add del">
          <ac:chgData name="Info | Recor Zorg" userId="76e16cf1-a3db-456f-afb9-536c30b0408b" providerId="ADAL" clId="{05669E2B-0682-4F22-9336-96112DFCFF65}" dt="2023-07-26T09:26:17.515" v="1154" actId="26606"/>
          <ac:grpSpMkLst>
            <pc:docMk/>
            <pc:sldMk cId="1100109186" sldId="256"/>
            <ac:grpSpMk id="292" creationId="{63301095-70B2-49AA-8DA9-A35629AD621C}"/>
          </ac:grpSpMkLst>
        </pc:grpChg>
        <pc:grpChg chg="add del">
          <ac:chgData name="Info | Recor Zorg" userId="76e16cf1-a3db-456f-afb9-536c30b0408b" providerId="ADAL" clId="{05669E2B-0682-4F22-9336-96112DFCFF65}" dt="2023-07-26T09:26:25.800" v="1156" actId="26606"/>
          <ac:grpSpMkLst>
            <pc:docMk/>
            <pc:sldMk cId="1100109186" sldId="256"/>
            <ac:grpSpMk id="303" creationId="{32AFDD1C-2418-460A-B0D3-EEF55EC823F5}"/>
          </ac:grpSpMkLst>
        </pc:grpChg>
        <pc:grpChg chg="add del">
          <ac:chgData name="Info | Recor Zorg" userId="76e16cf1-a3db-456f-afb9-536c30b0408b" providerId="ADAL" clId="{05669E2B-0682-4F22-9336-96112DFCFF65}" dt="2023-07-26T09:26:25.800" v="1156" actId="26606"/>
          <ac:grpSpMkLst>
            <pc:docMk/>
            <pc:sldMk cId="1100109186" sldId="256"/>
            <ac:grpSpMk id="307" creationId="{61D22245-3D67-419C-A6B5-DD0EB0D83990}"/>
          </ac:grpSpMkLst>
        </pc:grpChg>
        <pc:picChg chg="mod ord">
          <ac:chgData name="Info | Recor Zorg" userId="76e16cf1-a3db-456f-afb9-536c30b0408b" providerId="ADAL" clId="{05669E2B-0682-4F22-9336-96112DFCFF65}" dt="2023-07-26T09:34:05.615" v="1192" actId="26606"/>
          <ac:picMkLst>
            <pc:docMk/>
            <pc:sldMk cId="1100109186" sldId="256"/>
            <ac:picMk id="5" creationId="{21DD6C36-6241-6680-D9AA-0469424FB938}"/>
          </ac:picMkLst>
        </pc:picChg>
        <pc:picChg chg="add mod ord">
          <ac:chgData name="Info | Recor Zorg" userId="76e16cf1-a3db-456f-afb9-536c30b0408b" providerId="ADAL" clId="{05669E2B-0682-4F22-9336-96112DFCFF65}" dt="2023-07-26T09:34:05.615" v="1192" actId="26606"/>
          <ac:picMkLst>
            <pc:docMk/>
            <pc:sldMk cId="1100109186" sldId="256"/>
            <ac:picMk id="6" creationId="{96E184C6-3141-7F4D-8F5B-47C048B71B73}"/>
          </ac:picMkLst>
        </pc:picChg>
        <pc:cxnChg chg="add del">
          <ac:chgData name="Info | Recor Zorg" userId="76e16cf1-a3db-456f-afb9-536c30b0408b" providerId="ADAL" clId="{05669E2B-0682-4F22-9336-96112DFCFF65}" dt="2023-07-26T09:26:08.927" v="1150" actId="26606"/>
          <ac:cxnSpMkLst>
            <pc:docMk/>
            <pc:sldMk cId="1100109186" sldId="256"/>
            <ac:cxnSpMk id="123" creationId="{56020367-4FD5-4596-8E10-C5F095CD8DBF}"/>
          </ac:cxnSpMkLst>
        </pc:cxnChg>
      </pc:sldChg>
      <pc:sldChg chg="addSp delSp modSp mod">
        <pc:chgData name="Info | Recor Zorg" userId="76e16cf1-a3db-456f-afb9-536c30b0408b" providerId="ADAL" clId="{05669E2B-0682-4F22-9336-96112DFCFF65}" dt="2023-07-26T09:49:25.945" v="1282" actId="1076"/>
        <pc:sldMkLst>
          <pc:docMk/>
          <pc:sldMk cId="3596091592" sldId="257"/>
        </pc:sldMkLst>
        <pc:spChg chg="mod">
          <ac:chgData name="Info | Recor Zorg" userId="76e16cf1-a3db-456f-afb9-536c30b0408b" providerId="ADAL" clId="{05669E2B-0682-4F22-9336-96112DFCFF65}" dt="2023-07-26T09:38:15.767" v="1205" actId="26606"/>
          <ac:spMkLst>
            <pc:docMk/>
            <pc:sldMk cId="3596091592" sldId="257"/>
            <ac:spMk id="2" creationId="{CD9549F1-F17D-778B-F519-EC5C0E345F5B}"/>
          </ac:spMkLst>
        </pc:spChg>
        <pc:spChg chg="del mod">
          <ac:chgData name="Info | Recor Zorg" userId="76e16cf1-a3db-456f-afb9-536c30b0408b" providerId="ADAL" clId="{05669E2B-0682-4F22-9336-96112DFCFF65}" dt="2023-07-26T09:42:23.831" v="1234" actId="478"/>
          <ac:spMkLst>
            <pc:docMk/>
            <pc:sldMk cId="3596091592" sldId="257"/>
            <ac:spMk id="3" creationId="{73FBC85D-4123-8D8C-005E-45B9FC0F9998}"/>
          </ac:spMkLst>
        </pc:spChg>
        <pc:spChg chg="add del mod">
          <ac:chgData name="Info | Recor Zorg" userId="76e16cf1-a3db-456f-afb9-536c30b0408b" providerId="ADAL" clId="{05669E2B-0682-4F22-9336-96112DFCFF65}" dt="2023-07-26T09:42:28.988" v="1235" actId="478"/>
          <ac:spMkLst>
            <pc:docMk/>
            <pc:sldMk cId="3596091592" sldId="257"/>
            <ac:spMk id="6" creationId="{79109ACA-A085-8F38-F2F9-B377A3EDCF87}"/>
          </ac:spMkLst>
        </pc:spChg>
        <pc:spChg chg="mod">
          <ac:chgData name="Info | Recor Zorg" userId="76e16cf1-a3db-456f-afb9-536c30b0408b" providerId="ADAL" clId="{05669E2B-0682-4F22-9336-96112DFCFF65}" dt="2023-07-26T09:45:55.460" v="1250"/>
          <ac:spMkLst>
            <pc:docMk/>
            <pc:sldMk cId="3596091592" sldId="257"/>
            <ac:spMk id="8" creationId="{7F98DAEE-B8D6-2D47-EB97-C77F92422B56}"/>
          </ac:spMkLst>
        </pc:spChg>
        <pc:spChg chg="mod">
          <ac:chgData name="Info | Recor Zorg" userId="76e16cf1-a3db-456f-afb9-536c30b0408b" providerId="ADAL" clId="{05669E2B-0682-4F22-9336-96112DFCFF65}" dt="2023-07-26T09:45:55.460" v="1250"/>
          <ac:spMkLst>
            <pc:docMk/>
            <pc:sldMk cId="3596091592" sldId="257"/>
            <ac:spMk id="9" creationId="{D4E79D38-D5B9-A663-D2A8-EFBD05AA504E}"/>
          </ac:spMkLst>
        </pc:spChg>
        <pc:spChg chg="mod topLvl">
          <ac:chgData name="Info | Recor Zorg" userId="76e16cf1-a3db-456f-afb9-536c30b0408b" providerId="ADAL" clId="{05669E2B-0682-4F22-9336-96112DFCFF65}" dt="2023-07-26T09:47:49.832" v="1267" actId="1076"/>
          <ac:spMkLst>
            <pc:docMk/>
            <pc:sldMk cId="3596091592" sldId="257"/>
            <ac:spMk id="11" creationId="{298C6677-41FE-E0E6-8FDC-253E3D3C1823}"/>
          </ac:spMkLst>
        </pc:spChg>
        <pc:spChg chg="del mod topLvl">
          <ac:chgData name="Info | Recor Zorg" userId="76e16cf1-a3db-456f-afb9-536c30b0408b" providerId="ADAL" clId="{05669E2B-0682-4F22-9336-96112DFCFF65}" dt="2023-07-26T09:46:33.432" v="1258" actId="478"/>
          <ac:spMkLst>
            <pc:docMk/>
            <pc:sldMk cId="3596091592" sldId="257"/>
            <ac:spMk id="12" creationId="{91D73D3D-E731-6219-17DE-B1775ED18219}"/>
          </ac:spMkLst>
        </pc:spChg>
        <pc:spChg chg="mod">
          <ac:chgData name="Info | Recor Zorg" userId="76e16cf1-a3db-456f-afb9-536c30b0408b" providerId="ADAL" clId="{05669E2B-0682-4F22-9336-96112DFCFF65}" dt="2023-07-26T09:46:52.269" v="1260"/>
          <ac:spMkLst>
            <pc:docMk/>
            <pc:sldMk cId="3596091592" sldId="257"/>
            <ac:spMk id="14" creationId="{C5919D1B-626B-026A-93C9-6F9C896FA7DE}"/>
          </ac:spMkLst>
        </pc:spChg>
        <pc:spChg chg="mod">
          <ac:chgData name="Info | Recor Zorg" userId="76e16cf1-a3db-456f-afb9-536c30b0408b" providerId="ADAL" clId="{05669E2B-0682-4F22-9336-96112DFCFF65}" dt="2023-07-26T09:46:52.269" v="1260"/>
          <ac:spMkLst>
            <pc:docMk/>
            <pc:sldMk cId="3596091592" sldId="257"/>
            <ac:spMk id="15" creationId="{5EE7B7E0-590E-C0E9-517A-4020FA5ED6C9}"/>
          </ac:spMkLst>
        </pc:spChg>
        <pc:spChg chg="mod">
          <ac:chgData name="Info | Recor Zorg" userId="76e16cf1-a3db-456f-afb9-536c30b0408b" providerId="ADAL" clId="{05669E2B-0682-4F22-9336-96112DFCFF65}" dt="2023-07-26T09:47:12.995" v="1262"/>
          <ac:spMkLst>
            <pc:docMk/>
            <pc:sldMk cId="3596091592" sldId="257"/>
            <ac:spMk id="17" creationId="{A183C1DA-BB00-F058-AEA9-48B017212BE9}"/>
          </ac:spMkLst>
        </pc:spChg>
        <pc:spChg chg="mod">
          <ac:chgData name="Info | Recor Zorg" userId="76e16cf1-a3db-456f-afb9-536c30b0408b" providerId="ADAL" clId="{05669E2B-0682-4F22-9336-96112DFCFF65}" dt="2023-07-26T09:47:12.995" v="1262"/>
          <ac:spMkLst>
            <pc:docMk/>
            <pc:sldMk cId="3596091592" sldId="257"/>
            <ac:spMk id="18" creationId="{FA737C9F-3A8D-829A-714A-25B4B8C6358A}"/>
          </ac:spMkLst>
        </pc:spChg>
        <pc:spChg chg="mod">
          <ac:chgData name="Info | Recor Zorg" userId="76e16cf1-a3db-456f-afb9-536c30b0408b" providerId="ADAL" clId="{05669E2B-0682-4F22-9336-96112DFCFF65}" dt="2023-07-26T09:47:54.195" v="1268"/>
          <ac:spMkLst>
            <pc:docMk/>
            <pc:sldMk cId="3596091592" sldId="257"/>
            <ac:spMk id="20" creationId="{624A72BB-8EC9-06FC-F8B1-831CB8CE81BD}"/>
          </ac:spMkLst>
        </pc:spChg>
        <pc:spChg chg="mod">
          <ac:chgData name="Info | Recor Zorg" userId="76e16cf1-a3db-456f-afb9-536c30b0408b" providerId="ADAL" clId="{05669E2B-0682-4F22-9336-96112DFCFF65}" dt="2023-07-26T09:47:54.195" v="1268"/>
          <ac:spMkLst>
            <pc:docMk/>
            <pc:sldMk cId="3596091592" sldId="257"/>
            <ac:spMk id="21" creationId="{1CDB94B4-AA38-F5D2-77EA-1EC05F1EF1DF}"/>
          </ac:spMkLst>
        </pc:spChg>
        <pc:spChg chg="mod">
          <ac:chgData name="Info | Recor Zorg" userId="76e16cf1-a3db-456f-afb9-536c30b0408b" providerId="ADAL" clId="{05669E2B-0682-4F22-9336-96112DFCFF65}" dt="2023-07-26T09:48:18.683" v="1271"/>
          <ac:spMkLst>
            <pc:docMk/>
            <pc:sldMk cId="3596091592" sldId="257"/>
            <ac:spMk id="23" creationId="{1277000F-C874-DD03-4A42-ECA5BF52A7DE}"/>
          </ac:spMkLst>
        </pc:spChg>
        <pc:spChg chg="mod">
          <ac:chgData name="Info | Recor Zorg" userId="76e16cf1-a3db-456f-afb9-536c30b0408b" providerId="ADAL" clId="{05669E2B-0682-4F22-9336-96112DFCFF65}" dt="2023-07-26T09:48:18.683" v="1271"/>
          <ac:spMkLst>
            <pc:docMk/>
            <pc:sldMk cId="3596091592" sldId="257"/>
            <ac:spMk id="24" creationId="{802A637C-3539-8BFB-9129-3FAD8B849BC1}"/>
          </ac:spMkLst>
        </pc:spChg>
        <pc:spChg chg="mod">
          <ac:chgData name="Info | Recor Zorg" userId="76e16cf1-a3db-456f-afb9-536c30b0408b" providerId="ADAL" clId="{05669E2B-0682-4F22-9336-96112DFCFF65}" dt="2023-07-26T09:48:30.131" v="1273"/>
          <ac:spMkLst>
            <pc:docMk/>
            <pc:sldMk cId="3596091592" sldId="257"/>
            <ac:spMk id="26" creationId="{E3D0DBD9-6EEC-26D8-A7A8-3B98AA80059B}"/>
          </ac:spMkLst>
        </pc:spChg>
        <pc:spChg chg="mod">
          <ac:chgData name="Info | Recor Zorg" userId="76e16cf1-a3db-456f-afb9-536c30b0408b" providerId="ADAL" clId="{05669E2B-0682-4F22-9336-96112DFCFF65}" dt="2023-07-26T09:48:30.131" v="1273"/>
          <ac:spMkLst>
            <pc:docMk/>
            <pc:sldMk cId="3596091592" sldId="257"/>
            <ac:spMk id="27" creationId="{A1D25BDE-9382-A985-F4FE-8FD58EE532E1}"/>
          </ac:spMkLst>
        </pc:spChg>
        <pc:spChg chg="mod">
          <ac:chgData name="Info | Recor Zorg" userId="76e16cf1-a3db-456f-afb9-536c30b0408b" providerId="ADAL" clId="{05669E2B-0682-4F22-9336-96112DFCFF65}" dt="2023-07-26T09:49:16.322" v="1281"/>
          <ac:spMkLst>
            <pc:docMk/>
            <pc:sldMk cId="3596091592" sldId="257"/>
            <ac:spMk id="29" creationId="{5D6D4738-48E6-2ADB-8953-CC98E4FF4B57}"/>
          </ac:spMkLst>
        </pc:spChg>
        <pc:spChg chg="mod">
          <ac:chgData name="Info | Recor Zorg" userId="76e16cf1-a3db-456f-afb9-536c30b0408b" providerId="ADAL" clId="{05669E2B-0682-4F22-9336-96112DFCFF65}" dt="2023-07-26T09:49:16.322" v="1281"/>
          <ac:spMkLst>
            <pc:docMk/>
            <pc:sldMk cId="3596091592" sldId="257"/>
            <ac:spMk id="30" creationId="{AD8E123C-9094-C555-FDFF-5CFC5F7C8C6C}"/>
          </ac:spMkLst>
        </pc:spChg>
        <pc:spChg chg="add del">
          <ac:chgData name="Info | Recor Zorg" userId="76e16cf1-a3db-456f-afb9-536c30b0408b" providerId="ADAL" clId="{05669E2B-0682-4F22-9336-96112DFCFF65}" dt="2023-07-26T09:38:15.767" v="1205" actId="26606"/>
          <ac:spMkLst>
            <pc:docMk/>
            <pc:sldMk cId="3596091592" sldId="257"/>
            <ac:spMk id="106" creationId="{FA23A907-97FB-4A8F-880A-DD77401C4296}"/>
          </ac:spMkLst>
        </pc:spChg>
        <pc:spChg chg="add del">
          <ac:chgData name="Info | Recor Zorg" userId="76e16cf1-a3db-456f-afb9-536c30b0408b" providerId="ADAL" clId="{05669E2B-0682-4F22-9336-96112DFCFF65}" dt="2023-07-26T09:38:15.767" v="1205" actId="26606"/>
          <ac:spMkLst>
            <pc:docMk/>
            <pc:sldMk cId="3596091592" sldId="257"/>
            <ac:spMk id="107" creationId="{C2554CA6-288E-4202-BC52-2E5A8F0C0AED}"/>
          </ac:spMkLst>
        </pc:spChg>
        <pc:spChg chg="add del">
          <ac:chgData name="Info | Recor Zorg" userId="76e16cf1-a3db-456f-afb9-536c30b0408b" providerId="ADAL" clId="{05669E2B-0682-4F22-9336-96112DFCFF65}" dt="2023-07-26T09:38:15.767" v="1205" actId="26606"/>
          <ac:spMkLst>
            <pc:docMk/>
            <pc:sldMk cId="3596091592" sldId="257"/>
            <ac:spMk id="108" creationId="{B10BB131-AC8E-4A8E-A5D1-36260F720C3B}"/>
          </ac:spMkLst>
        </pc:spChg>
        <pc:spChg chg="add del">
          <ac:chgData name="Info | Recor Zorg" userId="76e16cf1-a3db-456f-afb9-536c30b0408b" providerId="ADAL" clId="{05669E2B-0682-4F22-9336-96112DFCFF65}" dt="2023-07-26T09:38:15.767" v="1205" actId="26606"/>
          <ac:spMkLst>
            <pc:docMk/>
            <pc:sldMk cId="3596091592" sldId="257"/>
            <ac:spMk id="109" creationId="{5B7778FC-632E-4DCA-A7CB-0D7731CCF970}"/>
          </ac:spMkLst>
        </pc:spChg>
        <pc:spChg chg="add del">
          <ac:chgData name="Info | Recor Zorg" userId="76e16cf1-a3db-456f-afb9-536c30b0408b" providerId="ADAL" clId="{05669E2B-0682-4F22-9336-96112DFCFF65}" dt="2023-07-26T09:37:42.094" v="1201" actId="26606"/>
          <ac:spMkLst>
            <pc:docMk/>
            <pc:sldMk cId="3596091592" sldId="257"/>
            <ac:spMk id="113" creationId="{D1D34770-47A8-402C-AF23-2B653F2D88C1}"/>
          </ac:spMkLst>
        </pc:spChg>
        <pc:spChg chg="add del">
          <ac:chgData name="Info | Recor Zorg" userId="76e16cf1-a3db-456f-afb9-536c30b0408b" providerId="ADAL" clId="{05669E2B-0682-4F22-9336-96112DFCFF65}" dt="2023-07-26T09:37:54.204" v="1203" actId="26606"/>
          <ac:spMkLst>
            <pc:docMk/>
            <pc:sldMk cId="3596091592" sldId="257"/>
            <ac:spMk id="116" creationId="{F13C74B1-5B17-4795-BED0-7140497B445A}"/>
          </ac:spMkLst>
        </pc:spChg>
        <pc:spChg chg="add del">
          <ac:chgData name="Info | Recor Zorg" userId="76e16cf1-a3db-456f-afb9-536c30b0408b" providerId="ADAL" clId="{05669E2B-0682-4F22-9336-96112DFCFF65}" dt="2023-07-26T09:37:54.204" v="1203" actId="26606"/>
          <ac:spMkLst>
            <pc:docMk/>
            <pc:sldMk cId="3596091592" sldId="257"/>
            <ac:spMk id="117" creationId="{D4974D33-8DC5-464E-8C6D-BE58F0669C17}"/>
          </ac:spMkLst>
        </pc:spChg>
        <pc:spChg chg="add del">
          <ac:chgData name="Info | Recor Zorg" userId="76e16cf1-a3db-456f-afb9-536c30b0408b" providerId="ADAL" clId="{05669E2B-0682-4F22-9336-96112DFCFF65}" dt="2023-07-26T09:38:15.767" v="1205" actId="26606"/>
          <ac:spMkLst>
            <pc:docMk/>
            <pc:sldMk cId="3596091592" sldId="257"/>
            <ac:spMk id="120" creationId="{79BB35BC-D5C2-4C8B-A22A-A71E6191913B}"/>
          </ac:spMkLst>
        </pc:spChg>
        <pc:grpChg chg="add mod">
          <ac:chgData name="Info | Recor Zorg" userId="76e16cf1-a3db-456f-afb9-536c30b0408b" providerId="ADAL" clId="{05669E2B-0682-4F22-9336-96112DFCFF65}" dt="2023-07-26T09:48:05.761" v="1269" actId="1076"/>
          <ac:grpSpMkLst>
            <pc:docMk/>
            <pc:sldMk cId="3596091592" sldId="257"/>
            <ac:grpSpMk id="7" creationId="{E6BF8022-1ED6-74E3-B554-2676F9EDB4DA}"/>
          </ac:grpSpMkLst>
        </pc:grpChg>
        <pc:grpChg chg="add del mod">
          <ac:chgData name="Info | Recor Zorg" userId="76e16cf1-a3db-456f-afb9-536c30b0408b" providerId="ADAL" clId="{05669E2B-0682-4F22-9336-96112DFCFF65}" dt="2023-07-26T09:46:33.432" v="1258" actId="478"/>
          <ac:grpSpMkLst>
            <pc:docMk/>
            <pc:sldMk cId="3596091592" sldId="257"/>
            <ac:grpSpMk id="10" creationId="{EA126FAA-5DFE-93F8-A46D-4228700C1F5F}"/>
          </ac:grpSpMkLst>
        </pc:grpChg>
        <pc:grpChg chg="add mod">
          <ac:chgData name="Info | Recor Zorg" userId="76e16cf1-a3db-456f-afb9-536c30b0408b" providerId="ADAL" clId="{05669E2B-0682-4F22-9336-96112DFCFF65}" dt="2023-07-26T09:47:35.960" v="1265" actId="1076"/>
          <ac:grpSpMkLst>
            <pc:docMk/>
            <pc:sldMk cId="3596091592" sldId="257"/>
            <ac:grpSpMk id="13" creationId="{5F408B94-9D5B-1B46-9ADE-A66E4A69AF32}"/>
          </ac:grpSpMkLst>
        </pc:grpChg>
        <pc:grpChg chg="add mod">
          <ac:chgData name="Info | Recor Zorg" userId="76e16cf1-a3db-456f-afb9-536c30b0408b" providerId="ADAL" clId="{05669E2B-0682-4F22-9336-96112DFCFF65}" dt="2023-07-26T09:47:32.769" v="1264" actId="1076"/>
          <ac:grpSpMkLst>
            <pc:docMk/>
            <pc:sldMk cId="3596091592" sldId="257"/>
            <ac:grpSpMk id="16" creationId="{5E0C77D1-3CE9-BA36-48E1-0B47678497CB}"/>
          </ac:grpSpMkLst>
        </pc:grpChg>
        <pc:grpChg chg="add mod">
          <ac:chgData name="Info | Recor Zorg" userId="76e16cf1-a3db-456f-afb9-536c30b0408b" providerId="ADAL" clId="{05669E2B-0682-4F22-9336-96112DFCFF65}" dt="2023-07-26T09:48:14.144" v="1270" actId="1076"/>
          <ac:grpSpMkLst>
            <pc:docMk/>
            <pc:sldMk cId="3596091592" sldId="257"/>
            <ac:grpSpMk id="19" creationId="{B577DF09-82FC-B058-2838-2D04EF3A6A5D}"/>
          </ac:grpSpMkLst>
        </pc:grpChg>
        <pc:grpChg chg="add mod">
          <ac:chgData name="Info | Recor Zorg" userId="76e16cf1-a3db-456f-afb9-536c30b0408b" providerId="ADAL" clId="{05669E2B-0682-4F22-9336-96112DFCFF65}" dt="2023-07-26T09:48:26.923" v="1272" actId="1076"/>
          <ac:grpSpMkLst>
            <pc:docMk/>
            <pc:sldMk cId="3596091592" sldId="257"/>
            <ac:grpSpMk id="22" creationId="{E1FB0F77-5BDD-2C93-E6CD-BBF5678676C7}"/>
          </ac:grpSpMkLst>
        </pc:grpChg>
        <pc:grpChg chg="add mod">
          <ac:chgData name="Info | Recor Zorg" userId="76e16cf1-a3db-456f-afb9-536c30b0408b" providerId="ADAL" clId="{05669E2B-0682-4F22-9336-96112DFCFF65}" dt="2023-07-26T09:49:08.889" v="1280" actId="1076"/>
          <ac:grpSpMkLst>
            <pc:docMk/>
            <pc:sldMk cId="3596091592" sldId="257"/>
            <ac:grpSpMk id="25" creationId="{396EA6B2-AE95-0D74-3644-D68182147BC3}"/>
          </ac:grpSpMkLst>
        </pc:grpChg>
        <pc:grpChg chg="add mod">
          <ac:chgData name="Info | Recor Zorg" userId="76e16cf1-a3db-456f-afb9-536c30b0408b" providerId="ADAL" clId="{05669E2B-0682-4F22-9336-96112DFCFF65}" dt="2023-07-26T09:49:25.945" v="1282" actId="1076"/>
          <ac:grpSpMkLst>
            <pc:docMk/>
            <pc:sldMk cId="3596091592" sldId="257"/>
            <ac:grpSpMk id="28" creationId="{B03B38FD-9923-C01F-5607-7989FB247921}"/>
          </ac:grpSpMkLst>
        </pc:grpChg>
        <pc:graphicFrameChg chg="add mod modGraphic">
          <ac:chgData name="Info | Recor Zorg" userId="76e16cf1-a3db-456f-afb9-536c30b0408b" providerId="ADAL" clId="{05669E2B-0682-4F22-9336-96112DFCFF65}" dt="2023-07-26T09:45:29.297" v="1249" actId="14100"/>
          <ac:graphicFrameMkLst>
            <pc:docMk/>
            <pc:sldMk cId="3596091592" sldId="257"/>
            <ac:graphicFrameMk id="4" creationId="{73CCAADA-68DF-90C6-F365-4FF653963965}"/>
          </ac:graphicFrameMkLst>
        </pc:graphicFrameChg>
        <pc:picChg chg="add del">
          <ac:chgData name="Info | Recor Zorg" userId="76e16cf1-a3db-456f-afb9-536c30b0408b" providerId="ADAL" clId="{05669E2B-0682-4F22-9336-96112DFCFF65}" dt="2023-07-26T09:36:19.638" v="1197" actId="26606"/>
          <ac:picMkLst>
            <pc:docMk/>
            <pc:sldMk cId="3596091592" sldId="257"/>
            <ac:picMk id="111" creationId="{F60E6A2E-0C77-0CEC-462C-691E12555907}"/>
          </ac:picMkLst>
        </pc:picChg>
        <pc:picChg chg="add del">
          <ac:chgData name="Info | Recor Zorg" userId="76e16cf1-a3db-456f-afb9-536c30b0408b" providerId="ADAL" clId="{05669E2B-0682-4F22-9336-96112DFCFF65}" dt="2023-07-26T09:36:54.391" v="1199" actId="26606"/>
          <ac:picMkLst>
            <pc:docMk/>
            <pc:sldMk cId="3596091592" sldId="257"/>
            <ac:picMk id="112" creationId="{85077B34-14F6-A59D-1176-32571D9ED993}"/>
          </ac:picMkLst>
        </pc:picChg>
        <pc:picChg chg="add del">
          <ac:chgData name="Info | Recor Zorg" userId="76e16cf1-a3db-456f-afb9-536c30b0408b" providerId="ADAL" clId="{05669E2B-0682-4F22-9336-96112DFCFF65}" dt="2023-07-26T09:37:42.094" v="1201" actId="26606"/>
          <ac:picMkLst>
            <pc:docMk/>
            <pc:sldMk cId="3596091592" sldId="257"/>
            <ac:picMk id="114" creationId="{67EAD2E9-D31D-BA52-5F65-AB3754C5D13C}"/>
          </ac:picMkLst>
        </pc:picChg>
        <pc:picChg chg="add del">
          <ac:chgData name="Info | Recor Zorg" userId="76e16cf1-a3db-456f-afb9-536c30b0408b" providerId="ADAL" clId="{05669E2B-0682-4F22-9336-96112DFCFF65}" dt="2023-07-26T09:37:54.204" v="1203" actId="26606"/>
          <ac:picMkLst>
            <pc:docMk/>
            <pc:sldMk cId="3596091592" sldId="257"/>
            <ac:picMk id="118" creationId="{F08A211D-CEF7-B306-FA1B-3CD297E9EAEA}"/>
          </ac:picMkLst>
        </pc:picChg>
        <pc:picChg chg="add del">
          <ac:chgData name="Info | Recor Zorg" userId="76e16cf1-a3db-456f-afb9-536c30b0408b" providerId="ADAL" clId="{05669E2B-0682-4F22-9336-96112DFCFF65}" dt="2023-07-26T09:38:15.767" v="1205" actId="26606"/>
          <ac:picMkLst>
            <pc:docMk/>
            <pc:sldMk cId="3596091592" sldId="257"/>
            <ac:picMk id="121" creationId="{34DA42CF-28EE-DF4F-F7B8-64DB8A3E1393}"/>
          </ac:picMkLst>
        </pc:picChg>
        <pc:cxnChg chg="add del">
          <ac:chgData name="Info | Recor Zorg" userId="76e16cf1-a3db-456f-afb9-536c30b0408b" providerId="ADAL" clId="{05669E2B-0682-4F22-9336-96112DFCFF65}" dt="2023-07-26T09:36:19.638" v="1197" actId="26606"/>
          <ac:cxnSpMkLst>
            <pc:docMk/>
            <pc:sldMk cId="3596091592" sldId="257"/>
            <ac:cxnSpMk id="115" creationId="{1503BFE4-729B-D9D0-C17B-501E6AF1127A}"/>
          </ac:cxnSpMkLst>
        </pc:cxnChg>
      </pc:sldChg>
      <pc:sldChg chg="addSp delSp modSp mod">
        <pc:chgData name="Info | Recor Zorg" userId="76e16cf1-a3db-456f-afb9-536c30b0408b" providerId="ADAL" clId="{05669E2B-0682-4F22-9336-96112DFCFF65}" dt="2023-07-26T09:23:07.684" v="1138" actId="14100"/>
        <pc:sldMkLst>
          <pc:docMk/>
          <pc:sldMk cId="1231057042" sldId="258"/>
        </pc:sldMkLst>
        <pc:spChg chg="mod">
          <ac:chgData name="Info | Recor Zorg" userId="76e16cf1-a3db-456f-afb9-536c30b0408b" providerId="ADAL" clId="{05669E2B-0682-4F22-9336-96112DFCFF65}" dt="2023-07-26T09:07:07.373" v="1052" actId="1076"/>
          <ac:spMkLst>
            <pc:docMk/>
            <pc:sldMk cId="1231057042" sldId="258"/>
            <ac:spMk id="2" creationId="{26A65FC5-81B1-A228-0815-5D36AD5695AB}"/>
          </ac:spMkLst>
        </pc:spChg>
        <pc:spChg chg="mod">
          <ac:chgData name="Info | Recor Zorg" userId="76e16cf1-a3db-456f-afb9-536c30b0408b" providerId="ADAL" clId="{05669E2B-0682-4F22-9336-96112DFCFF65}" dt="2023-07-26T09:22:17.025" v="1129" actId="20577"/>
          <ac:spMkLst>
            <pc:docMk/>
            <pc:sldMk cId="1231057042" sldId="258"/>
            <ac:spMk id="3" creationId="{C22EB826-3D4A-F68E-39BB-8B96032E30B5}"/>
          </ac:spMkLst>
        </pc:spChg>
        <pc:spChg chg="add mod">
          <ac:chgData name="Info | Recor Zorg" userId="76e16cf1-a3db-456f-afb9-536c30b0408b" providerId="ADAL" clId="{05669E2B-0682-4F22-9336-96112DFCFF65}" dt="2023-07-26T09:20:53.112" v="1118"/>
          <ac:spMkLst>
            <pc:docMk/>
            <pc:sldMk cId="1231057042" sldId="258"/>
            <ac:spMk id="5" creationId="{9B738CB0-0DBB-9828-E596-A0DD1BE13B8C}"/>
          </ac:spMkLst>
        </pc:spChg>
        <pc:spChg chg="add mod">
          <ac:chgData name="Info | Recor Zorg" userId="76e16cf1-a3db-456f-afb9-536c30b0408b" providerId="ADAL" clId="{05669E2B-0682-4F22-9336-96112DFCFF65}" dt="2023-07-26T09:21:09.882" v="1120"/>
          <ac:spMkLst>
            <pc:docMk/>
            <pc:sldMk cId="1231057042" sldId="258"/>
            <ac:spMk id="6" creationId="{2974E77B-5FF9-3870-5B8B-2D2BA7ED5750}"/>
          </ac:spMkLst>
        </pc:spChg>
        <pc:spChg chg="add del mod">
          <ac:chgData name="Info | Recor Zorg" userId="76e16cf1-a3db-456f-afb9-536c30b0408b" providerId="ADAL" clId="{05669E2B-0682-4F22-9336-96112DFCFF65}" dt="2023-07-26T09:21:37.511" v="1123" actId="21"/>
          <ac:spMkLst>
            <pc:docMk/>
            <pc:sldMk cId="1231057042" sldId="258"/>
            <ac:spMk id="7" creationId="{492557A7-5BD7-B6B3-E9B9-CA5C8A38B832}"/>
          </ac:spMkLst>
        </pc:spChg>
        <pc:spChg chg="add del mod">
          <ac:chgData name="Info | Recor Zorg" userId="76e16cf1-a3db-456f-afb9-536c30b0408b" providerId="ADAL" clId="{05669E2B-0682-4F22-9336-96112DFCFF65}" dt="2023-07-26T09:21:46.325" v="1125"/>
          <ac:spMkLst>
            <pc:docMk/>
            <pc:sldMk cId="1231057042" sldId="258"/>
            <ac:spMk id="8" creationId="{4D1D4F70-44D9-5CED-16C1-43BD9870BC13}"/>
          </ac:spMkLst>
        </pc:spChg>
        <pc:spChg chg="add mod">
          <ac:chgData name="Info | Recor Zorg" userId="76e16cf1-a3db-456f-afb9-536c30b0408b" providerId="ADAL" clId="{05669E2B-0682-4F22-9336-96112DFCFF65}" dt="2023-07-26T09:21:57.238" v="1126"/>
          <ac:spMkLst>
            <pc:docMk/>
            <pc:sldMk cId="1231057042" sldId="258"/>
            <ac:spMk id="10" creationId="{A29BDB93-190A-2C8F-1D19-5A5BBDD18201}"/>
          </ac:spMkLst>
        </pc:spChg>
        <pc:spChg chg="add mod">
          <ac:chgData name="Info | Recor Zorg" userId="76e16cf1-a3db-456f-afb9-536c30b0408b" providerId="ADAL" clId="{05669E2B-0682-4F22-9336-96112DFCFF65}" dt="2023-07-26T09:22:11.784" v="1128"/>
          <ac:spMkLst>
            <pc:docMk/>
            <pc:sldMk cId="1231057042" sldId="258"/>
            <ac:spMk id="11" creationId="{D6CA2361-8DA1-E68D-D5ED-945DCA182C07}"/>
          </ac:spMkLst>
        </pc:spChg>
        <pc:spChg chg="mod">
          <ac:chgData name="Info | Recor Zorg" userId="76e16cf1-a3db-456f-afb9-536c30b0408b" providerId="ADAL" clId="{05669E2B-0682-4F22-9336-96112DFCFF65}" dt="2023-07-26T09:22:50.669" v="1134"/>
          <ac:spMkLst>
            <pc:docMk/>
            <pc:sldMk cId="1231057042" sldId="258"/>
            <ac:spMk id="13" creationId="{9AEA8672-A469-839F-4A82-25CC3C3D0BF2}"/>
          </ac:spMkLst>
        </pc:spChg>
        <pc:spChg chg="mod">
          <ac:chgData name="Info | Recor Zorg" userId="76e16cf1-a3db-456f-afb9-536c30b0408b" providerId="ADAL" clId="{05669E2B-0682-4F22-9336-96112DFCFF65}" dt="2023-07-26T09:22:50.669" v="1134"/>
          <ac:spMkLst>
            <pc:docMk/>
            <pc:sldMk cId="1231057042" sldId="258"/>
            <ac:spMk id="14" creationId="{A44EA5FF-35F6-3887-C3F7-8E8768F0CE54}"/>
          </ac:spMkLst>
        </pc:spChg>
        <pc:spChg chg="add del">
          <ac:chgData name="Info | Recor Zorg" userId="76e16cf1-a3db-456f-afb9-536c30b0408b" providerId="ADAL" clId="{05669E2B-0682-4F22-9336-96112DFCFF65}" dt="2023-07-26T09:06:36.320" v="1051" actId="26606"/>
          <ac:spMkLst>
            <pc:docMk/>
            <pc:sldMk cId="1231057042" sldId="258"/>
            <ac:spMk id="43" creationId="{907EF6B7-1338-4443-8C46-6A318D952DFD}"/>
          </ac:spMkLst>
        </pc:spChg>
        <pc:spChg chg="add del">
          <ac:chgData name="Info | Recor Zorg" userId="76e16cf1-a3db-456f-afb9-536c30b0408b" providerId="ADAL" clId="{05669E2B-0682-4F22-9336-96112DFCFF65}" dt="2023-07-26T09:06:36.320" v="1051" actId="26606"/>
          <ac:spMkLst>
            <pc:docMk/>
            <pc:sldMk cId="1231057042" sldId="258"/>
            <ac:spMk id="45" creationId="{DAAE4CDD-124C-4DCF-9584-B6033B545DD5}"/>
          </ac:spMkLst>
        </pc:spChg>
        <pc:spChg chg="add del">
          <ac:chgData name="Info | Recor Zorg" userId="76e16cf1-a3db-456f-afb9-536c30b0408b" providerId="ADAL" clId="{05669E2B-0682-4F22-9336-96112DFCFF65}" dt="2023-07-26T09:06:36.320" v="1051" actId="26606"/>
          <ac:spMkLst>
            <pc:docMk/>
            <pc:sldMk cId="1231057042" sldId="258"/>
            <ac:spMk id="47" creationId="{081E4A58-353D-44AE-B2FC-2A74E2E400F7}"/>
          </ac:spMkLst>
        </pc:spChg>
        <pc:spChg chg="add del">
          <ac:chgData name="Info | Recor Zorg" userId="76e16cf1-a3db-456f-afb9-536c30b0408b" providerId="ADAL" clId="{05669E2B-0682-4F22-9336-96112DFCFF65}" dt="2023-07-26T09:06:36.311" v="1050" actId="26606"/>
          <ac:spMkLst>
            <pc:docMk/>
            <pc:sldMk cId="1231057042" sldId="258"/>
            <ac:spMk id="53" creationId="{79BB35BC-D5C2-4C8B-A22A-A71E6191913B}"/>
          </ac:spMkLst>
        </pc:spChg>
        <pc:spChg chg="add">
          <ac:chgData name="Info | Recor Zorg" userId="76e16cf1-a3db-456f-afb9-536c30b0408b" providerId="ADAL" clId="{05669E2B-0682-4F22-9336-96112DFCFF65}" dt="2023-07-26T09:06:36.320" v="1051" actId="26606"/>
          <ac:spMkLst>
            <pc:docMk/>
            <pc:sldMk cId="1231057042" sldId="258"/>
            <ac:spMk id="55" creationId="{835EF3DD-7D43-4A27-8967-A92FD8CC9365}"/>
          </ac:spMkLst>
        </pc:spChg>
        <pc:spChg chg="add">
          <ac:chgData name="Info | Recor Zorg" userId="76e16cf1-a3db-456f-afb9-536c30b0408b" providerId="ADAL" clId="{05669E2B-0682-4F22-9336-96112DFCFF65}" dt="2023-07-26T09:06:36.320" v="1051" actId="26606"/>
          <ac:spMkLst>
            <pc:docMk/>
            <pc:sldMk cId="1231057042" sldId="258"/>
            <ac:spMk id="56" creationId="{460B0EFB-53ED-4F35-B05D-F658EA021C65}"/>
          </ac:spMkLst>
        </pc:spChg>
        <pc:grpChg chg="add mod">
          <ac:chgData name="Info | Recor Zorg" userId="76e16cf1-a3db-456f-afb9-536c30b0408b" providerId="ADAL" clId="{05669E2B-0682-4F22-9336-96112DFCFF65}" dt="2023-07-26T09:22:32.563" v="1132" actId="1076"/>
          <ac:grpSpMkLst>
            <pc:docMk/>
            <pc:sldMk cId="1231057042" sldId="258"/>
            <ac:grpSpMk id="4" creationId="{40AA7917-C808-2B2C-7145-FB082F9CA314}"/>
          </ac:grpSpMkLst>
        </pc:grpChg>
        <pc:grpChg chg="add mod">
          <ac:chgData name="Info | Recor Zorg" userId="76e16cf1-a3db-456f-afb9-536c30b0408b" providerId="ADAL" clId="{05669E2B-0682-4F22-9336-96112DFCFF65}" dt="2023-07-26T09:22:34.779" v="1133" actId="1076"/>
          <ac:grpSpMkLst>
            <pc:docMk/>
            <pc:sldMk cId="1231057042" sldId="258"/>
            <ac:grpSpMk id="9" creationId="{63BD67AC-6A67-1803-75FE-47778746764D}"/>
          </ac:grpSpMkLst>
        </pc:grpChg>
        <pc:grpChg chg="add mod">
          <ac:chgData name="Info | Recor Zorg" userId="76e16cf1-a3db-456f-afb9-536c30b0408b" providerId="ADAL" clId="{05669E2B-0682-4F22-9336-96112DFCFF65}" dt="2023-07-26T09:23:07.684" v="1138" actId="14100"/>
          <ac:grpSpMkLst>
            <pc:docMk/>
            <pc:sldMk cId="1231057042" sldId="258"/>
            <ac:grpSpMk id="12" creationId="{38F797F3-558A-3E9F-5569-8F7C48E5E64E}"/>
          </ac:grpSpMkLst>
        </pc:grpChg>
        <pc:picChg chg="add del">
          <ac:chgData name="Info | Recor Zorg" userId="76e16cf1-a3db-456f-afb9-536c30b0408b" providerId="ADAL" clId="{05669E2B-0682-4F22-9336-96112DFCFF65}" dt="2023-07-26T09:06:36.311" v="1050" actId="26606"/>
          <ac:picMkLst>
            <pc:docMk/>
            <pc:sldMk cId="1231057042" sldId="258"/>
            <ac:picMk id="49" creationId="{35EB2196-4B4A-90F7-B8DD-EFD130913445}"/>
          </ac:picMkLst>
        </pc:picChg>
        <pc:picChg chg="add">
          <ac:chgData name="Info | Recor Zorg" userId="76e16cf1-a3db-456f-afb9-536c30b0408b" providerId="ADAL" clId="{05669E2B-0682-4F22-9336-96112DFCFF65}" dt="2023-07-26T09:06:36.320" v="1051" actId="26606"/>
          <ac:picMkLst>
            <pc:docMk/>
            <pc:sldMk cId="1231057042" sldId="258"/>
            <ac:picMk id="57" creationId="{8A655368-D0E8-3FA6-4DFA-AB1D445EDE3F}"/>
          </ac:picMkLst>
        </pc:picChg>
      </pc:sldChg>
      <pc:sldChg chg="addSp delSp modSp mod">
        <pc:chgData name="Info | Recor Zorg" userId="76e16cf1-a3db-456f-afb9-536c30b0408b" providerId="ADAL" clId="{05669E2B-0682-4F22-9336-96112DFCFF65}" dt="2023-07-26T09:16:45.997" v="1094"/>
        <pc:sldMkLst>
          <pc:docMk/>
          <pc:sldMk cId="2102966872" sldId="259"/>
        </pc:sldMkLst>
        <pc:spChg chg="mod">
          <ac:chgData name="Info | Recor Zorg" userId="76e16cf1-a3db-456f-afb9-536c30b0408b" providerId="ADAL" clId="{05669E2B-0682-4F22-9336-96112DFCFF65}" dt="2023-07-26T09:05:42.554" v="1048" actId="26606"/>
          <ac:spMkLst>
            <pc:docMk/>
            <pc:sldMk cId="2102966872" sldId="259"/>
            <ac:spMk id="2" creationId="{525CD109-7533-B5D1-0B51-3334A2E88B2D}"/>
          </ac:spMkLst>
        </pc:spChg>
        <pc:spChg chg="add del mod">
          <ac:chgData name="Info | Recor Zorg" userId="76e16cf1-a3db-456f-afb9-536c30b0408b" providerId="ADAL" clId="{05669E2B-0682-4F22-9336-96112DFCFF65}" dt="2023-07-26T09:14:45.947" v="1078" actId="26606"/>
          <ac:spMkLst>
            <pc:docMk/>
            <pc:sldMk cId="2102966872" sldId="259"/>
            <ac:spMk id="3" creationId="{AFF97D68-1A84-B6B4-E3F0-7B8E7A53EDE2}"/>
          </ac:spMkLst>
        </pc:spChg>
        <pc:spChg chg="add del">
          <ac:chgData name="Info | Recor Zorg" userId="76e16cf1-a3db-456f-afb9-536c30b0408b" providerId="ADAL" clId="{05669E2B-0682-4F22-9336-96112DFCFF65}" dt="2023-07-26T09:05:42.554" v="1048" actId="26606"/>
          <ac:spMkLst>
            <pc:docMk/>
            <pc:sldMk cId="2102966872" sldId="259"/>
            <ac:spMk id="33" creationId="{907EF6B7-1338-4443-8C46-6A318D952DFD}"/>
          </ac:spMkLst>
        </pc:spChg>
        <pc:spChg chg="add del">
          <ac:chgData name="Info | Recor Zorg" userId="76e16cf1-a3db-456f-afb9-536c30b0408b" providerId="ADAL" clId="{05669E2B-0682-4F22-9336-96112DFCFF65}" dt="2023-07-26T09:05:42.554" v="1048" actId="26606"/>
          <ac:spMkLst>
            <pc:docMk/>
            <pc:sldMk cId="2102966872" sldId="259"/>
            <ac:spMk id="34" creationId="{DAAE4CDD-124C-4DCF-9584-B6033B545DD5}"/>
          </ac:spMkLst>
        </pc:spChg>
        <pc:spChg chg="add del">
          <ac:chgData name="Info | Recor Zorg" userId="76e16cf1-a3db-456f-afb9-536c30b0408b" providerId="ADAL" clId="{05669E2B-0682-4F22-9336-96112DFCFF65}" dt="2023-07-26T09:05:42.554" v="1048" actId="26606"/>
          <ac:spMkLst>
            <pc:docMk/>
            <pc:sldMk cId="2102966872" sldId="259"/>
            <ac:spMk id="35" creationId="{081E4A58-353D-44AE-B2FC-2A74E2E400F7}"/>
          </ac:spMkLst>
        </pc:spChg>
        <pc:spChg chg="add del">
          <ac:chgData name="Info | Recor Zorg" userId="76e16cf1-a3db-456f-afb9-536c30b0408b" providerId="ADAL" clId="{05669E2B-0682-4F22-9336-96112DFCFF65}" dt="2023-07-26T09:05:42.554" v="1048" actId="26606"/>
          <ac:spMkLst>
            <pc:docMk/>
            <pc:sldMk cId="2102966872" sldId="259"/>
            <ac:spMk id="40" creationId="{081EA652-8C6A-4E69-BEB9-170809474553}"/>
          </ac:spMkLst>
        </pc:spChg>
        <pc:spChg chg="add del">
          <ac:chgData name="Info | Recor Zorg" userId="76e16cf1-a3db-456f-afb9-536c30b0408b" providerId="ADAL" clId="{05669E2B-0682-4F22-9336-96112DFCFF65}" dt="2023-07-26T09:05:42.554" v="1048" actId="26606"/>
          <ac:spMkLst>
            <pc:docMk/>
            <pc:sldMk cId="2102966872" sldId="259"/>
            <ac:spMk id="42" creationId="{5298780A-33B9-4EA2-8F67-DE68AD62841B}"/>
          </ac:spMkLst>
        </pc:spChg>
        <pc:spChg chg="add del">
          <ac:chgData name="Info | Recor Zorg" userId="76e16cf1-a3db-456f-afb9-536c30b0408b" providerId="ADAL" clId="{05669E2B-0682-4F22-9336-96112DFCFF65}" dt="2023-07-26T09:05:42.554" v="1048" actId="26606"/>
          <ac:spMkLst>
            <pc:docMk/>
            <pc:sldMk cId="2102966872" sldId="259"/>
            <ac:spMk id="44" creationId="{7F488E8B-4E1E-4402-8935-D4E6C02615C7}"/>
          </ac:spMkLst>
        </pc:spChg>
        <pc:graphicFrameChg chg="add del">
          <ac:chgData name="Info | Recor Zorg" userId="76e16cf1-a3db-456f-afb9-536c30b0408b" providerId="ADAL" clId="{05669E2B-0682-4F22-9336-96112DFCFF65}" dt="2023-07-26T09:14:00.268" v="1067" actId="26606"/>
          <ac:graphicFrameMkLst>
            <pc:docMk/>
            <pc:sldMk cId="2102966872" sldId="259"/>
            <ac:graphicFrameMk id="37" creationId="{57D42257-B6E0-6FB5-228E-EA423A6CD37C}"/>
          </ac:graphicFrameMkLst>
        </pc:graphicFrameChg>
        <pc:graphicFrameChg chg="add del">
          <ac:chgData name="Info | Recor Zorg" userId="76e16cf1-a3db-456f-afb9-536c30b0408b" providerId="ADAL" clId="{05669E2B-0682-4F22-9336-96112DFCFF65}" dt="2023-07-26T09:14:45.931" v="1077" actId="26606"/>
          <ac:graphicFrameMkLst>
            <pc:docMk/>
            <pc:sldMk cId="2102966872" sldId="259"/>
            <ac:graphicFrameMk id="38" creationId="{41E5DD6E-27B4-9B2D-2A5C-11E8292F6318}"/>
          </ac:graphicFrameMkLst>
        </pc:graphicFrameChg>
        <pc:graphicFrameChg chg="add del mod">
          <ac:chgData name="Info | Recor Zorg" userId="76e16cf1-a3db-456f-afb9-536c30b0408b" providerId="ADAL" clId="{05669E2B-0682-4F22-9336-96112DFCFF65}" dt="2023-07-26T09:14:32.097" v="1075" actId="26606"/>
          <ac:graphicFrameMkLst>
            <pc:docMk/>
            <pc:sldMk cId="2102966872" sldId="259"/>
            <ac:graphicFrameMk id="39" creationId="{C940DF76-7015-F5AF-2F5F-CFA3F1BA309A}"/>
          </ac:graphicFrameMkLst>
        </pc:graphicFrameChg>
        <pc:graphicFrameChg chg="add mod">
          <ac:chgData name="Info | Recor Zorg" userId="76e16cf1-a3db-456f-afb9-536c30b0408b" providerId="ADAL" clId="{05669E2B-0682-4F22-9336-96112DFCFF65}" dt="2023-07-26T09:16:45.997" v="1094"/>
          <ac:graphicFrameMkLst>
            <pc:docMk/>
            <pc:sldMk cId="2102966872" sldId="259"/>
            <ac:graphicFrameMk id="41" creationId="{78E7A7D2-E69D-1E5D-33C6-6D6296BF6471}"/>
          </ac:graphicFrameMkLst>
        </pc:graphicFrameChg>
        <pc:cxnChg chg="add del">
          <ac:chgData name="Info | Recor Zorg" userId="76e16cf1-a3db-456f-afb9-536c30b0408b" providerId="ADAL" clId="{05669E2B-0682-4F22-9336-96112DFCFF65}" dt="2023-07-26T09:05:42.554" v="1048" actId="26606"/>
          <ac:cxnSpMkLst>
            <pc:docMk/>
            <pc:sldMk cId="2102966872" sldId="259"/>
            <ac:cxnSpMk id="46" creationId="{23AAC9B5-8015-485C-ACF9-A750390E9A56}"/>
          </ac:cxnSpMkLst>
        </pc:cxnChg>
      </pc:sldChg>
      <pc:sldChg chg="addSp modSp mod">
        <pc:chgData name="Info | Recor Zorg" userId="76e16cf1-a3db-456f-afb9-536c30b0408b" providerId="ADAL" clId="{05669E2B-0682-4F22-9336-96112DFCFF65}" dt="2023-07-26T09:56:21.336" v="1310" actId="1076"/>
        <pc:sldMkLst>
          <pc:docMk/>
          <pc:sldMk cId="2893905806" sldId="260"/>
        </pc:sldMkLst>
        <pc:spChg chg="mod">
          <ac:chgData name="Info | Recor Zorg" userId="76e16cf1-a3db-456f-afb9-536c30b0408b" providerId="ADAL" clId="{05669E2B-0682-4F22-9336-96112DFCFF65}" dt="2023-07-26T08:29:52.845" v="562" actId="122"/>
          <ac:spMkLst>
            <pc:docMk/>
            <pc:sldMk cId="2893905806" sldId="260"/>
            <ac:spMk id="2" creationId="{25C87A9D-F7E5-4D01-3391-7F529B288CCB}"/>
          </ac:spMkLst>
        </pc:spChg>
        <pc:spChg chg="mod">
          <ac:chgData name="Info | Recor Zorg" userId="76e16cf1-a3db-456f-afb9-536c30b0408b" providerId="ADAL" clId="{05669E2B-0682-4F22-9336-96112DFCFF65}" dt="2023-07-26T09:55:24.946" v="1300"/>
          <ac:spMkLst>
            <pc:docMk/>
            <pc:sldMk cId="2893905806" sldId="260"/>
            <ac:spMk id="4" creationId="{957A8204-6D51-C511-2EAA-2C27572BCBC1}"/>
          </ac:spMkLst>
        </pc:spChg>
        <pc:spChg chg="mod">
          <ac:chgData name="Info | Recor Zorg" userId="76e16cf1-a3db-456f-afb9-536c30b0408b" providerId="ADAL" clId="{05669E2B-0682-4F22-9336-96112DFCFF65}" dt="2023-07-26T09:55:24.946" v="1300"/>
          <ac:spMkLst>
            <pc:docMk/>
            <pc:sldMk cId="2893905806" sldId="260"/>
            <ac:spMk id="5" creationId="{CCABBCFF-A637-E427-06AB-64DFF01A2ED5}"/>
          </ac:spMkLst>
        </pc:spChg>
        <pc:spChg chg="mod">
          <ac:chgData name="Info | Recor Zorg" userId="76e16cf1-a3db-456f-afb9-536c30b0408b" providerId="ADAL" clId="{05669E2B-0682-4F22-9336-96112DFCFF65}" dt="2023-07-26T09:55:36.558" v="1302"/>
          <ac:spMkLst>
            <pc:docMk/>
            <pc:sldMk cId="2893905806" sldId="260"/>
            <ac:spMk id="7" creationId="{98416A22-6651-47C6-079F-9AC1F0795EB2}"/>
          </ac:spMkLst>
        </pc:spChg>
        <pc:spChg chg="mod">
          <ac:chgData name="Info | Recor Zorg" userId="76e16cf1-a3db-456f-afb9-536c30b0408b" providerId="ADAL" clId="{05669E2B-0682-4F22-9336-96112DFCFF65}" dt="2023-07-26T09:55:36.558" v="1302"/>
          <ac:spMkLst>
            <pc:docMk/>
            <pc:sldMk cId="2893905806" sldId="260"/>
            <ac:spMk id="8" creationId="{2CE89A5B-C4B6-8721-3344-FCDC16E4794C}"/>
          </ac:spMkLst>
        </pc:spChg>
        <pc:spChg chg="mod">
          <ac:chgData name="Info | Recor Zorg" userId="76e16cf1-a3db-456f-afb9-536c30b0408b" providerId="ADAL" clId="{05669E2B-0682-4F22-9336-96112DFCFF65}" dt="2023-07-26T09:55:55.681" v="1305"/>
          <ac:spMkLst>
            <pc:docMk/>
            <pc:sldMk cId="2893905806" sldId="260"/>
            <ac:spMk id="10" creationId="{D98E6F92-ECA1-38BD-4E1A-BD8871ED13AA}"/>
          </ac:spMkLst>
        </pc:spChg>
        <pc:spChg chg="mod">
          <ac:chgData name="Info | Recor Zorg" userId="76e16cf1-a3db-456f-afb9-536c30b0408b" providerId="ADAL" clId="{05669E2B-0682-4F22-9336-96112DFCFF65}" dt="2023-07-26T09:55:55.681" v="1305"/>
          <ac:spMkLst>
            <pc:docMk/>
            <pc:sldMk cId="2893905806" sldId="260"/>
            <ac:spMk id="11" creationId="{2F8108C0-7287-CFA9-A298-D62B7AD15DB1}"/>
          </ac:spMkLst>
        </pc:spChg>
        <pc:spChg chg="mod">
          <ac:chgData name="Info | Recor Zorg" userId="76e16cf1-a3db-456f-afb9-536c30b0408b" providerId="ADAL" clId="{05669E2B-0682-4F22-9336-96112DFCFF65}" dt="2023-07-26T09:56:07.569" v="1307"/>
          <ac:spMkLst>
            <pc:docMk/>
            <pc:sldMk cId="2893905806" sldId="260"/>
            <ac:spMk id="13" creationId="{83D598FC-6A94-57DF-B33B-089634800738}"/>
          </ac:spMkLst>
        </pc:spChg>
        <pc:spChg chg="mod">
          <ac:chgData name="Info | Recor Zorg" userId="76e16cf1-a3db-456f-afb9-536c30b0408b" providerId="ADAL" clId="{05669E2B-0682-4F22-9336-96112DFCFF65}" dt="2023-07-26T09:56:07.569" v="1307"/>
          <ac:spMkLst>
            <pc:docMk/>
            <pc:sldMk cId="2893905806" sldId="260"/>
            <ac:spMk id="14" creationId="{A1254396-7156-15CD-1986-A37B3F7809B5}"/>
          </ac:spMkLst>
        </pc:spChg>
        <pc:spChg chg="mod">
          <ac:chgData name="Info | Recor Zorg" userId="76e16cf1-a3db-456f-afb9-536c30b0408b" providerId="ADAL" clId="{05669E2B-0682-4F22-9336-96112DFCFF65}" dt="2023-07-26T09:56:15.738" v="1309"/>
          <ac:spMkLst>
            <pc:docMk/>
            <pc:sldMk cId="2893905806" sldId="260"/>
            <ac:spMk id="16" creationId="{F3DF6FF5-F27C-4F9F-4E1C-EBCB418AA4D6}"/>
          </ac:spMkLst>
        </pc:spChg>
        <pc:spChg chg="mod">
          <ac:chgData name="Info | Recor Zorg" userId="76e16cf1-a3db-456f-afb9-536c30b0408b" providerId="ADAL" clId="{05669E2B-0682-4F22-9336-96112DFCFF65}" dt="2023-07-26T09:56:15.738" v="1309"/>
          <ac:spMkLst>
            <pc:docMk/>
            <pc:sldMk cId="2893905806" sldId="260"/>
            <ac:spMk id="17" creationId="{A21FD051-F9CC-B4D2-A09E-225F5E83094B}"/>
          </ac:spMkLst>
        </pc:spChg>
        <pc:grpChg chg="add mod">
          <ac:chgData name="Info | Recor Zorg" userId="76e16cf1-a3db-456f-afb9-536c30b0408b" providerId="ADAL" clId="{05669E2B-0682-4F22-9336-96112DFCFF65}" dt="2023-07-26T09:55:51.945" v="1304" actId="14100"/>
          <ac:grpSpMkLst>
            <pc:docMk/>
            <pc:sldMk cId="2893905806" sldId="260"/>
            <ac:grpSpMk id="3" creationId="{16926FF7-6692-13EE-BFCD-B88C44706689}"/>
          </ac:grpSpMkLst>
        </pc:grpChg>
        <pc:grpChg chg="add mod">
          <ac:chgData name="Info | Recor Zorg" userId="76e16cf1-a3db-456f-afb9-536c30b0408b" providerId="ADAL" clId="{05669E2B-0682-4F22-9336-96112DFCFF65}" dt="2023-07-26T09:55:45.937" v="1303" actId="1076"/>
          <ac:grpSpMkLst>
            <pc:docMk/>
            <pc:sldMk cId="2893905806" sldId="260"/>
            <ac:grpSpMk id="6" creationId="{3E6CDCEA-DE34-1A1B-5819-E01A8D531B3A}"/>
          </ac:grpSpMkLst>
        </pc:grpChg>
        <pc:grpChg chg="add mod">
          <ac:chgData name="Info | Recor Zorg" userId="76e16cf1-a3db-456f-afb9-536c30b0408b" providerId="ADAL" clId="{05669E2B-0682-4F22-9336-96112DFCFF65}" dt="2023-07-26T09:56:02.457" v="1306" actId="1076"/>
          <ac:grpSpMkLst>
            <pc:docMk/>
            <pc:sldMk cId="2893905806" sldId="260"/>
            <ac:grpSpMk id="9" creationId="{A691E00D-A307-013C-41E4-FE7C9FCC34AB}"/>
          </ac:grpSpMkLst>
        </pc:grpChg>
        <pc:grpChg chg="add mod">
          <ac:chgData name="Info | Recor Zorg" userId="76e16cf1-a3db-456f-afb9-536c30b0408b" providerId="ADAL" clId="{05669E2B-0682-4F22-9336-96112DFCFF65}" dt="2023-07-26T09:56:12.433" v="1308" actId="1076"/>
          <ac:grpSpMkLst>
            <pc:docMk/>
            <pc:sldMk cId="2893905806" sldId="260"/>
            <ac:grpSpMk id="12" creationId="{5D504436-BD94-9430-3D37-DC5417F259B6}"/>
          </ac:grpSpMkLst>
        </pc:grpChg>
        <pc:grpChg chg="add mod">
          <ac:chgData name="Info | Recor Zorg" userId="76e16cf1-a3db-456f-afb9-536c30b0408b" providerId="ADAL" clId="{05669E2B-0682-4F22-9336-96112DFCFF65}" dt="2023-07-26T09:56:21.336" v="1310" actId="1076"/>
          <ac:grpSpMkLst>
            <pc:docMk/>
            <pc:sldMk cId="2893905806" sldId="260"/>
            <ac:grpSpMk id="15" creationId="{C3967773-137B-5300-45BA-2BA8C895C07E}"/>
          </ac:grpSpMkLst>
        </pc:grpChg>
        <pc:graphicFrameChg chg="mod">
          <ac:chgData name="Info | Recor Zorg" userId="76e16cf1-a3db-456f-afb9-536c30b0408b" providerId="ADAL" clId="{05669E2B-0682-4F22-9336-96112DFCFF65}" dt="2023-07-26T08:11:48.892" v="393" actId="313"/>
          <ac:graphicFrameMkLst>
            <pc:docMk/>
            <pc:sldMk cId="2893905806" sldId="260"/>
            <ac:graphicFrameMk id="25" creationId="{CC675D02-9EAB-9B8E-8786-6908A434D5BA}"/>
          </ac:graphicFrameMkLst>
        </pc:graphicFrameChg>
      </pc:sldChg>
      <pc:sldChg chg="addSp delSp modSp mod">
        <pc:chgData name="Info | Recor Zorg" userId="76e16cf1-a3db-456f-afb9-536c30b0408b" providerId="ADAL" clId="{05669E2B-0682-4F22-9336-96112DFCFF65}" dt="2023-07-26T09:20:36.374" v="1117" actId="688"/>
        <pc:sldMkLst>
          <pc:docMk/>
          <pc:sldMk cId="2420616589" sldId="261"/>
        </pc:sldMkLst>
        <pc:spChg chg="mod">
          <ac:chgData name="Info | Recor Zorg" userId="76e16cf1-a3db-456f-afb9-536c30b0408b" providerId="ADAL" clId="{05669E2B-0682-4F22-9336-96112DFCFF65}" dt="2023-07-26T08:48:38.669" v="893" actId="20577"/>
          <ac:spMkLst>
            <pc:docMk/>
            <pc:sldMk cId="2420616589" sldId="261"/>
            <ac:spMk id="2" creationId="{8879A2D4-3131-464B-9658-AE028F5E4F72}"/>
          </ac:spMkLst>
        </pc:spChg>
        <pc:spChg chg="add mod">
          <ac:chgData name="Info | Recor Zorg" userId="76e16cf1-a3db-456f-afb9-536c30b0408b" providerId="ADAL" clId="{05669E2B-0682-4F22-9336-96112DFCFF65}" dt="2023-07-26T09:18:43.697" v="1103"/>
          <ac:spMkLst>
            <pc:docMk/>
            <pc:sldMk cId="2420616589" sldId="261"/>
            <ac:spMk id="4" creationId="{DF95DF36-3628-6B97-9C0A-B937CCBEE922}"/>
          </ac:spMkLst>
        </pc:spChg>
        <pc:spChg chg="add mod">
          <ac:chgData name="Info | Recor Zorg" userId="76e16cf1-a3db-456f-afb9-536c30b0408b" providerId="ADAL" clId="{05669E2B-0682-4F22-9336-96112DFCFF65}" dt="2023-07-26T09:18:43.697" v="1103"/>
          <ac:spMkLst>
            <pc:docMk/>
            <pc:sldMk cId="2420616589" sldId="261"/>
            <ac:spMk id="5" creationId="{7CADB2A2-D644-E507-BA0D-22D0F7DE2E7A}"/>
          </ac:spMkLst>
        </pc:spChg>
        <pc:spChg chg="mod">
          <ac:chgData name="Info | Recor Zorg" userId="76e16cf1-a3db-456f-afb9-536c30b0408b" providerId="ADAL" clId="{05669E2B-0682-4F22-9336-96112DFCFF65}" dt="2023-07-26T09:19:16.950" v="1109"/>
          <ac:spMkLst>
            <pc:docMk/>
            <pc:sldMk cId="2420616589" sldId="261"/>
            <ac:spMk id="7" creationId="{7D9AB790-AD4B-2B44-3695-58F91998BA93}"/>
          </ac:spMkLst>
        </pc:spChg>
        <pc:spChg chg="mod">
          <ac:chgData name="Info | Recor Zorg" userId="76e16cf1-a3db-456f-afb9-536c30b0408b" providerId="ADAL" clId="{05669E2B-0682-4F22-9336-96112DFCFF65}" dt="2023-07-26T09:19:16.950" v="1109"/>
          <ac:spMkLst>
            <pc:docMk/>
            <pc:sldMk cId="2420616589" sldId="261"/>
            <ac:spMk id="8" creationId="{1F620C32-D0C4-9138-1D5E-983A2FC67B7B}"/>
          </ac:spMkLst>
        </pc:spChg>
        <pc:spChg chg="del mod">
          <ac:chgData name="Info | Recor Zorg" userId="76e16cf1-a3db-456f-afb9-536c30b0408b" providerId="ADAL" clId="{05669E2B-0682-4F22-9336-96112DFCFF65}" dt="2023-07-26T09:17:00.812" v="1095" actId="26606"/>
          <ac:spMkLst>
            <pc:docMk/>
            <pc:sldMk cId="2420616589" sldId="261"/>
            <ac:spMk id="49" creationId="{F6C3CF9D-7E6B-9EA0-C7F2-67197B0BBDB3}"/>
          </ac:spMkLst>
        </pc:spChg>
        <pc:grpChg chg="add mod">
          <ac:chgData name="Info | Recor Zorg" userId="76e16cf1-a3db-456f-afb9-536c30b0408b" providerId="ADAL" clId="{05669E2B-0682-4F22-9336-96112DFCFF65}" dt="2023-07-26T09:19:03.891" v="1107" actId="1076"/>
          <ac:grpSpMkLst>
            <pc:docMk/>
            <pc:sldMk cId="2420616589" sldId="261"/>
            <ac:grpSpMk id="3" creationId="{76BE2526-8734-A477-E5FB-44539A4FB211}"/>
          </ac:grpSpMkLst>
        </pc:grpChg>
        <pc:grpChg chg="add mod">
          <ac:chgData name="Info | Recor Zorg" userId="76e16cf1-a3db-456f-afb9-536c30b0408b" providerId="ADAL" clId="{05669E2B-0682-4F22-9336-96112DFCFF65}" dt="2023-07-26T09:20:36.374" v="1117" actId="688"/>
          <ac:grpSpMkLst>
            <pc:docMk/>
            <pc:sldMk cId="2420616589" sldId="261"/>
            <ac:grpSpMk id="6" creationId="{C61BF4F0-FD4F-0C9A-55D2-0C696B1C57B4}"/>
          </ac:grpSpMkLst>
        </pc:grpChg>
        <pc:graphicFrameChg chg="add mod">
          <ac:chgData name="Info | Recor Zorg" userId="76e16cf1-a3db-456f-afb9-536c30b0408b" providerId="ADAL" clId="{05669E2B-0682-4F22-9336-96112DFCFF65}" dt="2023-07-26T09:19:19.932" v="1111"/>
          <ac:graphicFrameMkLst>
            <pc:docMk/>
            <pc:sldMk cId="2420616589" sldId="261"/>
            <ac:graphicFrameMk id="51" creationId="{822B0AD8-FEB1-7A47-07F9-ED6938A494D7}"/>
          </ac:graphicFrameMkLst>
        </pc:graphicFrameChg>
      </pc:sldChg>
      <pc:sldChg chg="addSp delSp modSp mod">
        <pc:chgData name="Info | Recor Zorg" userId="76e16cf1-a3db-456f-afb9-536c30b0408b" providerId="ADAL" clId="{05669E2B-0682-4F22-9336-96112DFCFF65}" dt="2023-07-26T09:58:13.048" v="1325" actId="26606"/>
        <pc:sldMkLst>
          <pc:docMk/>
          <pc:sldMk cId="621656358" sldId="262"/>
        </pc:sldMkLst>
        <pc:spChg chg="del mod">
          <ac:chgData name="Info | Recor Zorg" userId="76e16cf1-a3db-456f-afb9-536c30b0408b" providerId="ADAL" clId="{05669E2B-0682-4F22-9336-96112DFCFF65}" dt="2023-07-26T08:54:21.497" v="905" actId="478"/>
          <ac:spMkLst>
            <pc:docMk/>
            <pc:sldMk cId="621656358" sldId="262"/>
            <ac:spMk id="2" creationId="{D16C6F22-0365-A66D-6068-0BD4699554D4}"/>
          </ac:spMkLst>
        </pc:spChg>
        <pc:spChg chg="add del mod ord">
          <ac:chgData name="Info | Recor Zorg" userId="76e16cf1-a3db-456f-afb9-536c30b0408b" providerId="ADAL" clId="{05669E2B-0682-4F22-9336-96112DFCFF65}" dt="2023-07-26T09:10:27.373" v="1060" actId="26606"/>
          <ac:spMkLst>
            <pc:docMk/>
            <pc:sldMk cId="621656358" sldId="262"/>
            <ac:spMk id="3" creationId="{E6E53F99-691C-35E9-9FB4-85D442FCA614}"/>
          </ac:spMkLst>
        </pc:spChg>
        <pc:spChg chg="add del mod">
          <ac:chgData name="Info | Recor Zorg" userId="76e16cf1-a3db-456f-afb9-536c30b0408b" providerId="ADAL" clId="{05669E2B-0682-4F22-9336-96112DFCFF65}" dt="2023-07-26T08:54:41.023" v="907" actId="478"/>
          <ac:spMkLst>
            <pc:docMk/>
            <pc:sldMk cId="621656358" sldId="262"/>
            <ac:spMk id="5" creationId="{CC602EE5-A0EA-0DC9-6588-D0F53C1768C8}"/>
          </ac:spMkLst>
        </pc:spChg>
        <pc:spChg chg="mod">
          <ac:chgData name="Info | Recor Zorg" userId="76e16cf1-a3db-456f-afb9-536c30b0408b" providerId="ADAL" clId="{05669E2B-0682-4F22-9336-96112DFCFF65}" dt="2023-07-26T09:56:39.548" v="1311"/>
          <ac:spMkLst>
            <pc:docMk/>
            <pc:sldMk cId="621656358" sldId="262"/>
            <ac:spMk id="8" creationId="{EAD4D659-9543-E871-30EB-52FACC8CDD74}"/>
          </ac:spMkLst>
        </pc:spChg>
        <pc:spChg chg="mod">
          <ac:chgData name="Info | Recor Zorg" userId="76e16cf1-a3db-456f-afb9-536c30b0408b" providerId="ADAL" clId="{05669E2B-0682-4F22-9336-96112DFCFF65}" dt="2023-07-26T09:56:39.548" v="1311"/>
          <ac:spMkLst>
            <pc:docMk/>
            <pc:sldMk cId="621656358" sldId="262"/>
            <ac:spMk id="9" creationId="{A9BC7C78-D667-3F76-139A-B47D238BCB78}"/>
          </ac:spMkLst>
        </pc:spChg>
        <pc:spChg chg="mod">
          <ac:chgData name="Info | Recor Zorg" userId="76e16cf1-a3db-456f-afb9-536c30b0408b" providerId="ADAL" clId="{05669E2B-0682-4F22-9336-96112DFCFF65}" dt="2023-07-26T09:56:46.234" v="1313"/>
          <ac:spMkLst>
            <pc:docMk/>
            <pc:sldMk cId="621656358" sldId="262"/>
            <ac:spMk id="11" creationId="{0F85126C-7AEB-3D8A-BD7C-FA05CB8B3D08}"/>
          </ac:spMkLst>
        </pc:spChg>
        <pc:spChg chg="mod">
          <ac:chgData name="Info | Recor Zorg" userId="76e16cf1-a3db-456f-afb9-536c30b0408b" providerId="ADAL" clId="{05669E2B-0682-4F22-9336-96112DFCFF65}" dt="2023-07-26T09:56:46.234" v="1313"/>
          <ac:spMkLst>
            <pc:docMk/>
            <pc:sldMk cId="621656358" sldId="262"/>
            <ac:spMk id="12" creationId="{3782665E-84F3-1A24-8478-AEA378DF7837}"/>
          </ac:spMkLst>
        </pc:spChg>
        <pc:spChg chg="mod">
          <ac:chgData name="Info | Recor Zorg" userId="76e16cf1-a3db-456f-afb9-536c30b0408b" providerId="ADAL" clId="{05669E2B-0682-4F22-9336-96112DFCFF65}" dt="2023-07-26T09:56:51.628" v="1315"/>
          <ac:spMkLst>
            <pc:docMk/>
            <pc:sldMk cId="621656358" sldId="262"/>
            <ac:spMk id="14" creationId="{0E29F395-E3FB-A1B1-9561-E7B0F1263D31}"/>
          </ac:spMkLst>
        </pc:spChg>
        <pc:spChg chg="mod">
          <ac:chgData name="Info | Recor Zorg" userId="76e16cf1-a3db-456f-afb9-536c30b0408b" providerId="ADAL" clId="{05669E2B-0682-4F22-9336-96112DFCFF65}" dt="2023-07-26T09:56:51.628" v="1315"/>
          <ac:spMkLst>
            <pc:docMk/>
            <pc:sldMk cId="621656358" sldId="262"/>
            <ac:spMk id="15" creationId="{7ABD2BCC-8765-1229-96F0-7EF1E8B39F44}"/>
          </ac:spMkLst>
        </pc:spChg>
        <pc:spChg chg="add del">
          <ac:chgData name="Info | Recor Zorg" userId="76e16cf1-a3db-456f-afb9-536c30b0408b" providerId="ADAL" clId="{05669E2B-0682-4F22-9336-96112DFCFF65}" dt="2023-07-26T09:02:14.762" v="1017" actId="26606"/>
          <ac:spMkLst>
            <pc:docMk/>
            <pc:sldMk cId="621656358" sldId="262"/>
            <ac:spMk id="114" creationId="{A7B99495-F43F-4D80-A44F-2CB4764EB90B}"/>
          </ac:spMkLst>
        </pc:spChg>
        <pc:spChg chg="add del">
          <ac:chgData name="Info | Recor Zorg" userId="76e16cf1-a3db-456f-afb9-536c30b0408b" providerId="ADAL" clId="{05669E2B-0682-4F22-9336-96112DFCFF65}" dt="2023-07-26T09:02:14.762" v="1017" actId="26606"/>
          <ac:spMkLst>
            <pc:docMk/>
            <pc:sldMk cId="621656358" sldId="262"/>
            <ac:spMk id="127" creationId="{4F7EBAE4-9945-4473-9E34-B2C66EA0F03D}"/>
          </ac:spMkLst>
        </pc:spChg>
        <pc:spChg chg="add del">
          <ac:chgData name="Info | Recor Zorg" userId="76e16cf1-a3db-456f-afb9-536c30b0408b" providerId="ADAL" clId="{05669E2B-0682-4F22-9336-96112DFCFF65}" dt="2023-07-26T09:02:14.762" v="1017" actId="26606"/>
          <ac:spMkLst>
            <pc:docMk/>
            <pc:sldMk cId="621656358" sldId="262"/>
            <ac:spMk id="128" creationId="{70BEB1E7-2F88-40BC-B73D-42E5B6F80BFC}"/>
          </ac:spMkLst>
        </pc:spChg>
        <pc:spChg chg="add del">
          <ac:chgData name="Info | Recor Zorg" userId="76e16cf1-a3db-456f-afb9-536c30b0408b" providerId="ADAL" clId="{05669E2B-0682-4F22-9336-96112DFCFF65}" dt="2023-07-26T09:02:14.762" v="1017" actId="26606"/>
          <ac:spMkLst>
            <pc:docMk/>
            <pc:sldMk cId="621656358" sldId="262"/>
            <ac:spMk id="1031" creationId="{A7C5F937-FDA4-49FD-A135-03738460F694}"/>
          </ac:spMkLst>
        </pc:spChg>
        <pc:spChg chg="add del">
          <ac:chgData name="Info | Recor Zorg" userId="76e16cf1-a3db-456f-afb9-536c30b0408b" providerId="ADAL" clId="{05669E2B-0682-4F22-9336-96112DFCFF65}" dt="2023-07-26T09:02:14.762" v="1017" actId="26606"/>
          <ac:spMkLst>
            <pc:docMk/>
            <pc:sldMk cId="621656358" sldId="262"/>
            <ac:spMk id="1033" creationId="{F515E37C-522A-423F-B958-36BF6614147F}"/>
          </ac:spMkLst>
        </pc:spChg>
        <pc:spChg chg="add del">
          <ac:chgData name="Info | Recor Zorg" userId="76e16cf1-a3db-456f-afb9-536c30b0408b" providerId="ADAL" clId="{05669E2B-0682-4F22-9336-96112DFCFF65}" dt="2023-07-26T09:02:14.762" v="1017" actId="26606"/>
          <ac:spMkLst>
            <pc:docMk/>
            <pc:sldMk cId="621656358" sldId="262"/>
            <ac:spMk id="1035" creationId="{C125E75E-F290-415E-9397-4DAC206C5A43}"/>
          </ac:spMkLst>
        </pc:spChg>
        <pc:grpChg chg="add mod">
          <ac:chgData name="Info | Recor Zorg" userId="76e16cf1-a3db-456f-afb9-536c30b0408b" providerId="ADAL" clId="{05669E2B-0682-4F22-9336-96112DFCFF65}" dt="2023-07-26T09:56:44.360" v="1312" actId="1076"/>
          <ac:grpSpMkLst>
            <pc:docMk/>
            <pc:sldMk cId="621656358" sldId="262"/>
            <ac:grpSpMk id="7" creationId="{8CC75BFA-6082-F181-FE70-5AB936C94761}"/>
          </ac:grpSpMkLst>
        </pc:grpChg>
        <pc:grpChg chg="add mod">
          <ac:chgData name="Info | Recor Zorg" userId="76e16cf1-a3db-456f-afb9-536c30b0408b" providerId="ADAL" clId="{05669E2B-0682-4F22-9336-96112DFCFF65}" dt="2023-07-26T09:56:49.433" v="1314" actId="1076"/>
          <ac:grpSpMkLst>
            <pc:docMk/>
            <pc:sldMk cId="621656358" sldId="262"/>
            <ac:grpSpMk id="10" creationId="{B04D8955-5A45-0A84-91D9-3C5EF4A5E2B7}"/>
          </ac:grpSpMkLst>
        </pc:grpChg>
        <pc:grpChg chg="add mod">
          <ac:chgData name="Info | Recor Zorg" userId="76e16cf1-a3db-456f-afb9-536c30b0408b" providerId="ADAL" clId="{05669E2B-0682-4F22-9336-96112DFCFF65}" dt="2023-07-26T09:56:55.816" v="1316" actId="1076"/>
          <ac:grpSpMkLst>
            <pc:docMk/>
            <pc:sldMk cId="621656358" sldId="262"/>
            <ac:grpSpMk id="13" creationId="{4817CE12-F7D8-FF1B-7484-725EB89CC8AE}"/>
          </ac:grpSpMkLst>
        </pc:grpChg>
        <pc:graphicFrameChg chg="add del">
          <ac:chgData name="Info | Recor Zorg" userId="76e16cf1-a3db-456f-afb9-536c30b0408b" providerId="ADAL" clId="{05669E2B-0682-4F22-9336-96112DFCFF65}" dt="2023-07-26T09:10:27.357" v="1059" actId="26606"/>
          <ac:graphicFrameMkLst>
            <pc:docMk/>
            <pc:sldMk cId="621656358" sldId="262"/>
            <ac:graphicFrameMk id="130" creationId="{905F84BD-9BF8-71DF-F34E-98EDE299B05F}"/>
          </ac:graphicFrameMkLst>
        </pc:graphicFrameChg>
        <pc:graphicFrameChg chg="add mod modGraphic">
          <ac:chgData name="Info | Recor Zorg" userId="76e16cf1-a3db-456f-afb9-536c30b0408b" providerId="ADAL" clId="{05669E2B-0682-4F22-9336-96112DFCFF65}" dt="2023-07-26T09:58:13.048" v="1325" actId="26606"/>
          <ac:graphicFrameMkLst>
            <pc:docMk/>
            <pc:sldMk cId="621656358" sldId="262"/>
            <ac:graphicFrameMk id="132" creationId="{D8F4F6F0-75DD-8E3D-FBC6-5D7ABFA2F9CD}"/>
          </ac:graphicFrameMkLst>
        </pc:graphicFrameChg>
        <pc:picChg chg="add mod">
          <ac:chgData name="Info | Recor Zorg" userId="76e16cf1-a3db-456f-afb9-536c30b0408b" providerId="ADAL" clId="{05669E2B-0682-4F22-9336-96112DFCFF65}" dt="2023-07-26T09:05:06.061" v="1045" actId="1076"/>
          <ac:picMkLst>
            <pc:docMk/>
            <pc:sldMk cId="621656358" sldId="262"/>
            <ac:picMk id="6" creationId="{7C00A2D6-EF4D-446C-7F51-B3238E8272DE}"/>
          </ac:picMkLst>
        </pc:picChg>
        <pc:picChg chg="mod ord">
          <ac:chgData name="Info | Recor Zorg" userId="76e16cf1-a3db-456f-afb9-536c30b0408b" providerId="ADAL" clId="{05669E2B-0682-4F22-9336-96112DFCFF65}" dt="2023-07-26T09:03:41.799" v="1029" actId="14100"/>
          <ac:picMkLst>
            <pc:docMk/>
            <pc:sldMk cId="621656358" sldId="262"/>
            <ac:picMk id="17" creationId="{DB0DD2FF-A7FA-3F33-FC84-E5070D54E221}"/>
          </ac:picMkLst>
        </pc:picChg>
        <pc:picChg chg="add del mod">
          <ac:chgData name="Info | Recor Zorg" userId="76e16cf1-a3db-456f-afb9-536c30b0408b" providerId="ADAL" clId="{05669E2B-0682-4F22-9336-96112DFCFF65}" dt="2023-07-26T09:04:36.032" v="1036" actId="478"/>
          <ac:picMkLst>
            <pc:docMk/>
            <pc:sldMk cId="621656358" sldId="262"/>
            <ac:picMk id="1026" creationId="{6EC35C53-5CAE-2B98-325E-CA1410FF1A7F}"/>
          </ac:picMkLst>
        </pc:picChg>
        <pc:picChg chg="add del mod">
          <ac:chgData name="Info | Recor Zorg" userId="76e16cf1-a3db-456f-afb9-536c30b0408b" providerId="ADAL" clId="{05669E2B-0682-4F22-9336-96112DFCFF65}" dt="2023-07-26T09:04:16.784" v="1033" actId="478"/>
          <ac:picMkLst>
            <pc:docMk/>
            <pc:sldMk cId="621656358" sldId="262"/>
            <ac:picMk id="1028" creationId="{94A261A8-EBAB-078A-5621-F7444A27415E}"/>
          </ac:picMkLst>
        </pc:picChg>
      </pc:sldChg>
      <pc:sldChg chg="addSp delSp modSp mod">
        <pc:chgData name="Info | Recor Zorg" userId="76e16cf1-a3db-456f-afb9-536c30b0408b" providerId="ADAL" clId="{05669E2B-0682-4F22-9336-96112DFCFF65}" dt="2023-07-26T09:55:04.816" v="1299" actId="1076"/>
        <pc:sldMkLst>
          <pc:docMk/>
          <pc:sldMk cId="243976258" sldId="263"/>
        </pc:sldMkLst>
        <pc:spChg chg="mod">
          <ac:chgData name="Info | Recor Zorg" userId="76e16cf1-a3db-456f-afb9-536c30b0408b" providerId="ADAL" clId="{05669E2B-0682-4F22-9336-96112DFCFF65}" dt="2023-07-26T09:52:21.656" v="1285" actId="207"/>
          <ac:spMkLst>
            <pc:docMk/>
            <pc:sldMk cId="243976258" sldId="263"/>
            <ac:spMk id="2" creationId="{BB8C4C8B-C4DE-7192-71A1-D2F92CBE0337}"/>
          </ac:spMkLst>
        </pc:spChg>
        <pc:spChg chg="mod">
          <ac:chgData name="Info | Recor Zorg" userId="76e16cf1-a3db-456f-afb9-536c30b0408b" providerId="ADAL" clId="{05669E2B-0682-4F22-9336-96112DFCFF65}" dt="2023-07-26T09:53:35.809" v="1286"/>
          <ac:spMkLst>
            <pc:docMk/>
            <pc:sldMk cId="243976258" sldId="263"/>
            <ac:spMk id="4" creationId="{806B9B9B-8A01-58C5-026B-4FBA70467D31}"/>
          </ac:spMkLst>
        </pc:spChg>
        <pc:spChg chg="mod">
          <ac:chgData name="Info | Recor Zorg" userId="76e16cf1-a3db-456f-afb9-536c30b0408b" providerId="ADAL" clId="{05669E2B-0682-4F22-9336-96112DFCFF65}" dt="2023-07-26T09:53:35.809" v="1286"/>
          <ac:spMkLst>
            <pc:docMk/>
            <pc:sldMk cId="243976258" sldId="263"/>
            <ac:spMk id="5" creationId="{6C751EA0-BEC1-D6B9-E086-A8909EDB0684}"/>
          </ac:spMkLst>
        </pc:spChg>
        <pc:spChg chg="add del">
          <ac:chgData name="Info | Recor Zorg" userId="76e16cf1-a3db-456f-afb9-536c30b0408b" providerId="ADAL" clId="{05669E2B-0682-4F22-9336-96112DFCFF65}" dt="2023-07-26T09:53:49.573" v="1288" actId="11529"/>
          <ac:spMkLst>
            <pc:docMk/>
            <pc:sldMk cId="243976258" sldId="263"/>
            <ac:spMk id="6" creationId="{7DD327C0-D820-AB57-FADB-C06344FCE768}"/>
          </ac:spMkLst>
        </pc:spChg>
        <pc:spChg chg="mod">
          <ac:chgData name="Info | Recor Zorg" userId="76e16cf1-a3db-456f-afb9-536c30b0408b" providerId="ADAL" clId="{05669E2B-0682-4F22-9336-96112DFCFF65}" dt="2023-07-26T09:54:29.202" v="1293"/>
          <ac:spMkLst>
            <pc:docMk/>
            <pc:sldMk cId="243976258" sldId="263"/>
            <ac:spMk id="8" creationId="{72AC112B-7047-B061-E50C-F3D968809C15}"/>
          </ac:spMkLst>
        </pc:spChg>
        <pc:spChg chg="mod">
          <ac:chgData name="Info | Recor Zorg" userId="76e16cf1-a3db-456f-afb9-536c30b0408b" providerId="ADAL" clId="{05669E2B-0682-4F22-9336-96112DFCFF65}" dt="2023-07-26T09:54:29.202" v="1293"/>
          <ac:spMkLst>
            <pc:docMk/>
            <pc:sldMk cId="243976258" sldId="263"/>
            <ac:spMk id="9" creationId="{467A2FAF-1BBF-AC36-A791-3F7254BA806B}"/>
          </ac:spMkLst>
        </pc:spChg>
        <pc:spChg chg="mod">
          <ac:chgData name="Info | Recor Zorg" userId="76e16cf1-a3db-456f-afb9-536c30b0408b" providerId="ADAL" clId="{05669E2B-0682-4F22-9336-96112DFCFF65}" dt="2023-07-26T09:54:43.530" v="1296"/>
          <ac:spMkLst>
            <pc:docMk/>
            <pc:sldMk cId="243976258" sldId="263"/>
            <ac:spMk id="11" creationId="{962F819A-5778-C25C-A4F8-318D3EFD2789}"/>
          </ac:spMkLst>
        </pc:spChg>
        <pc:spChg chg="mod">
          <ac:chgData name="Info | Recor Zorg" userId="76e16cf1-a3db-456f-afb9-536c30b0408b" providerId="ADAL" clId="{05669E2B-0682-4F22-9336-96112DFCFF65}" dt="2023-07-26T09:54:43.530" v="1296"/>
          <ac:spMkLst>
            <pc:docMk/>
            <pc:sldMk cId="243976258" sldId="263"/>
            <ac:spMk id="12" creationId="{B7901D10-3FAE-25EC-3D06-7153D4A328FF}"/>
          </ac:spMkLst>
        </pc:spChg>
        <pc:spChg chg="mod">
          <ac:chgData name="Info | Recor Zorg" userId="76e16cf1-a3db-456f-afb9-536c30b0408b" providerId="ADAL" clId="{05669E2B-0682-4F22-9336-96112DFCFF65}" dt="2023-07-26T09:54:53.091" v="1298"/>
          <ac:spMkLst>
            <pc:docMk/>
            <pc:sldMk cId="243976258" sldId="263"/>
            <ac:spMk id="14" creationId="{DD3C8A14-63BB-CC2A-7080-B3F6C81E5783}"/>
          </ac:spMkLst>
        </pc:spChg>
        <pc:spChg chg="mod">
          <ac:chgData name="Info | Recor Zorg" userId="76e16cf1-a3db-456f-afb9-536c30b0408b" providerId="ADAL" clId="{05669E2B-0682-4F22-9336-96112DFCFF65}" dt="2023-07-26T09:54:53.091" v="1298"/>
          <ac:spMkLst>
            <pc:docMk/>
            <pc:sldMk cId="243976258" sldId="263"/>
            <ac:spMk id="15" creationId="{0AE2844B-997B-77A7-2DC7-EF2832AEB667}"/>
          </ac:spMkLst>
        </pc:spChg>
        <pc:spChg chg="del mod">
          <ac:chgData name="Info | Recor Zorg" userId="76e16cf1-a3db-456f-afb9-536c30b0408b" providerId="ADAL" clId="{05669E2B-0682-4F22-9336-96112DFCFF65}" dt="2023-07-26T09:07:30.253" v="1053" actId="26606"/>
          <ac:spMkLst>
            <pc:docMk/>
            <pc:sldMk cId="243976258" sldId="263"/>
            <ac:spMk id="48" creationId="{3D795353-7CBC-A225-7B86-E0DC4C5798A4}"/>
          </ac:spMkLst>
        </pc:spChg>
        <pc:grpChg chg="add mod">
          <ac:chgData name="Info | Recor Zorg" userId="76e16cf1-a3db-456f-afb9-536c30b0408b" providerId="ADAL" clId="{05669E2B-0682-4F22-9336-96112DFCFF65}" dt="2023-07-26T09:54:40.400" v="1295" actId="1076"/>
          <ac:grpSpMkLst>
            <pc:docMk/>
            <pc:sldMk cId="243976258" sldId="263"/>
            <ac:grpSpMk id="3" creationId="{0963469B-3E88-9389-6862-D7B137209CC8}"/>
          </ac:grpSpMkLst>
        </pc:grpChg>
        <pc:grpChg chg="add mod">
          <ac:chgData name="Info | Recor Zorg" userId="76e16cf1-a3db-456f-afb9-536c30b0408b" providerId="ADAL" clId="{05669E2B-0682-4F22-9336-96112DFCFF65}" dt="2023-07-26T09:54:33.089" v="1294" actId="1076"/>
          <ac:grpSpMkLst>
            <pc:docMk/>
            <pc:sldMk cId="243976258" sldId="263"/>
            <ac:grpSpMk id="7" creationId="{4BC345A7-6254-7D95-1535-EADE1A3078BF}"/>
          </ac:grpSpMkLst>
        </pc:grpChg>
        <pc:grpChg chg="add mod">
          <ac:chgData name="Info | Recor Zorg" userId="76e16cf1-a3db-456f-afb9-536c30b0408b" providerId="ADAL" clId="{05669E2B-0682-4F22-9336-96112DFCFF65}" dt="2023-07-26T09:54:50.513" v="1297" actId="1076"/>
          <ac:grpSpMkLst>
            <pc:docMk/>
            <pc:sldMk cId="243976258" sldId="263"/>
            <ac:grpSpMk id="10" creationId="{C43744E5-97DB-41F0-683E-BE8E9CF1AC40}"/>
          </ac:grpSpMkLst>
        </pc:grpChg>
        <pc:grpChg chg="add mod">
          <ac:chgData name="Info | Recor Zorg" userId="76e16cf1-a3db-456f-afb9-536c30b0408b" providerId="ADAL" clId="{05669E2B-0682-4F22-9336-96112DFCFF65}" dt="2023-07-26T09:55:04.816" v="1299" actId="1076"/>
          <ac:grpSpMkLst>
            <pc:docMk/>
            <pc:sldMk cId="243976258" sldId="263"/>
            <ac:grpSpMk id="13" creationId="{4B87F554-8C46-29E2-3D35-96C8B6624FA3}"/>
          </ac:grpSpMkLst>
        </pc:grpChg>
        <pc:graphicFrameChg chg="add mod">
          <ac:chgData name="Info | Recor Zorg" userId="76e16cf1-a3db-456f-afb9-536c30b0408b" providerId="ADAL" clId="{05669E2B-0682-4F22-9336-96112DFCFF65}" dt="2023-07-26T09:52:09.427" v="1284" actId="113"/>
          <ac:graphicFrameMkLst>
            <pc:docMk/>
            <pc:sldMk cId="243976258" sldId="263"/>
            <ac:graphicFrameMk id="79" creationId="{79B5BFB0-B14A-6A28-18D5-FD763821CB76}"/>
          </ac:graphicFrameMkLst>
        </pc:graphicFrameChg>
      </pc:sldChg>
      <pc:sldChg chg="addSp delSp modSp mod">
        <pc:chgData name="Info | Recor Zorg" userId="76e16cf1-a3db-456f-afb9-536c30b0408b" providerId="ADAL" clId="{05669E2B-0682-4F22-9336-96112DFCFF65}" dt="2023-07-26T09:09:49.065" v="1057" actId="26606"/>
        <pc:sldMkLst>
          <pc:docMk/>
          <pc:sldMk cId="2527876494" sldId="264"/>
        </pc:sldMkLst>
        <pc:spChg chg="mod ord">
          <ac:chgData name="Info | Recor Zorg" userId="76e16cf1-a3db-456f-afb9-536c30b0408b" providerId="ADAL" clId="{05669E2B-0682-4F22-9336-96112DFCFF65}" dt="2023-07-26T09:09:49.065" v="1057" actId="26606"/>
          <ac:spMkLst>
            <pc:docMk/>
            <pc:sldMk cId="2527876494" sldId="264"/>
            <ac:spMk id="2" creationId="{0DC88676-C5CD-95E2-017F-D93A574F5A1F}"/>
          </ac:spMkLst>
        </pc:spChg>
        <pc:spChg chg="mod">
          <ac:chgData name="Info | Recor Zorg" userId="76e16cf1-a3db-456f-afb9-536c30b0408b" providerId="ADAL" clId="{05669E2B-0682-4F22-9336-96112DFCFF65}" dt="2023-07-26T09:09:49.065" v="1057" actId="26606"/>
          <ac:spMkLst>
            <pc:docMk/>
            <pc:sldMk cId="2527876494" sldId="264"/>
            <ac:spMk id="3" creationId="{16A85E03-D560-AB6D-DCEC-15E181A2BB30}"/>
          </ac:spMkLst>
        </pc:spChg>
        <pc:spChg chg="del">
          <ac:chgData name="Info | Recor Zorg" userId="76e16cf1-a3db-456f-afb9-536c30b0408b" providerId="ADAL" clId="{05669E2B-0682-4F22-9336-96112DFCFF65}" dt="2023-07-26T08:57:47.494" v="936" actId="26606"/>
          <ac:spMkLst>
            <pc:docMk/>
            <pc:sldMk cId="2527876494" sldId="264"/>
            <ac:spMk id="50" creationId="{1709F1D5-B0F1-4714-A239-E5B61C161915}"/>
          </ac:spMkLst>
        </pc:spChg>
        <pc:spChg chg="del">
          <ac:chgData name="Info | Recor Zorg" userId="76e16cf1-a3db-456f-afb9-536c30b0408b" providerId="ADAL" clId="{05669E2B-0682-4F22-9336-96112DFCFF65}" dt="2023-07-26T08:57:47.494" v="936" actId="26606"/>
          <ac:spMkLst>
            <pc:docMk/>
            <pc:sldMk cId="2527876494" sldId="264"/>
            <ac:spMk id="51" creationId="{228FB460-D3FF-4440-A020-05982A09E517}"/>
          </ac:spMkLst>
        </pc:spChg>
        <pc:spChg chg="del">
          <ac:chgData name="Info | Recor Zorg" userId="76e16cf1-a3db-456f-afb9-536c30b0408b" providerId="ADAL" clId="{05669E2B-0682-4F22-9336-96112DFCFF65}" dt="2023-07-26T08:57:47.494" v="936" actId="26606"/>
          <ac:spMkLst>
            <pc:docMk/>
            <pc:sldMk cId="2527876494" sldId="264"/>
            <ac:spMk id="52" creationId="{14847E93-7DC1-4D4B-8829-B19AA7137C50}"/>
          </ac:spMkLst>
        </pc:spChg>
        <pc:spChg chg="del">
          <ac:chgData name="Info | Recor Zorg" userId="76e16cf1-a3db-456f-afb9-536c30b0408b" providerId="ADAL" clId="{05669E2B-0682-4F22-9336-96112DFCFF65}" dt="2023-07-26T08:57:47.494" v="936" actId="26606"/>
          <ac:spMkLst>
            <pc:docMk/>
            <pc:sldMk cId="2527876494" sldId="264"/>
            <ac:spMk id="53" creationId="{5566D6E1-03A1-4D73-A4E0-35D74D568A04}"/>
          </ac:spMkLst>
        </pc:spChg>
        <pc:spChg chg="del">
          <ac:chgData name="Info | Recor Zorg" userId="76e16cf1-a3db-456f-afb9-536c30b0408b" providerId="ADAL" clId="{05669E2B-0682-4F22-9336-96112DFCFF65}" dt="2023-07-26T08:57:47.494" v="936" actId="26606"/>
          <ac:spMkLst>
            <pc:docMk/>
            <pc:sldMk cId="2527876494" sldId="264"/>
            <ac:spMk id="54" creationId="{9F835A99-04AC-494A-A572-AFE8413CC938}"/>
          </ac:spMkLst>
        </pc:spChg>
        <pc:spChg chg="del">
          <ac:chgData name="Info | Recor Zorg" userId="76e16cf1-a3db-456f-afb9-536c30b0408b" providerId="ADAL" clId="{05669E2B-0682-4F22-9336-96112DFCFF65}" dt="2023-07-26T08:57:47.494" v="936" actId="26606"/>
          <ac:spMkLst>
            <pc:docMk/>
            <pc:sldMk cId="2527876494" sldId="264"/>
            <ac:spMk id="55" creationId="{7B786209-1B0B-4CA9-9BDD-F7327066A84D}"/>
          </ac:spMkLst>
        </pc:spChg>
        <pc:spChg chg="del">
          <ac:chgData name="Info | Recor Zorg" userId="76e16cf1-a3db-456f-afb9-536c30b0408b" providerId="ADAL" clId="{05669E2B-0682-4F22-9336-96112DFCFF65}" dt="2023-07-26T08:57:47.494" v="936" actId="26606"/>
          <ac:spMkLst>
            <pc:docMk/>
            <pc:sldMk cId="2527876494" sldId="264"/>
            <ac:spMk id="56" creationId="{2D2964BB-484D-45AE-AD66-D407D0629652}"/>
          </ac:spMkLst>
        </pc:spChg>
        <pc:spChg chg="del">
          <ac:chgData name="Info | Recor Zorg" userId="76e16cf1-a3db-456f-afb9-536c30b0408b" providerId="ADAL" clId="{05669E2B-0682-4F22-9336-96112DFCFF65}" dt="2023-07-26T08:57:47.494" v="936" actId="26606"/>
          <ac:spMkLst>
            <pc:docMk/>
            <pc:sldMk cId="2527876494" sldId="264"/>
            <ac:spMk id="57" creationId="{6691AC69-A76E-4DAB-B565-468B6B87ACF3}"/>
          </ac:spMkLst>
        </pc:spChg>
        <pc:spChg chg="add del">
          <ac:chgData name="Info | Recor Zorg" userId="76e16cf1-a3db-456f-afb9-536c30b0408b" providerId="ADAL" clId="{05669E2B-0682-4F22-9336-96112DFCFF65}" dt="2023-07-26T08:59:40.518" v="968" actId="26606"/>
          <ac:spMkLst>
            <pc:docMk/>
            <pc:sldMk cId="2527876494" sldId="264"/>
            <ac:spMk id="63" creationId="{2C61293E-6EBE-43EF-A52C-9BEBFD7679D4}"/>
          </ac:spMkLst>
        </pc:spChg>
        <pc:spChg chg="add del">
          <ac:chgData name="Info | Recor Zorg" userId="76e16cf1-a3db-456f-afb9-536c30b0408b" providerId="ADAL" clId="{05669E2B-0682-4F22-9336-96112DFCFF65}" dt="2023-07-26T08:59:40.518" v="968" actId="26606"/>
          <ac:spMkLst>
            <pc:docMk/>
            <pc:sldMk cId="2527876494" sldId="264"/>
            <ac:spMk id="65" creationId="{21540236-BFD5-4A9D-8840-4703E7F76825}"/>
          </ac:spMkLst>
        </pc:spChg>
        <pc:spChg chg="add del">
          <ac:chgData name="Info | Recor Zorg" userId="76e16cf1-a3db-456f-afb9-536c30b0408b" providerId="ADAL" clId="{05669E2B-0682-4F22-9336-96112DFCFF65}" dt="2023-07-26T09:09:49.065" v="1057" actId="26606"/>
          <ac:spMkLst>
            <pc:docMk/>
            <pc:sldMk cId="2527876494" sldId="264"/>
            <ac:spMk id="67" creationId="{F13C74B1-5B17-4795-BED0-7140497B445A}"/>
          </ac:spMkLst>
        </pc:spChg>
        <pc:spChg chg="add del">
          <ac:chgData name="Info | Recor Zorg" userId="76e16cf1-a3db-456f-afb9-536c30b0408b" providerId="ADAL" clId="{05669E2B-0682-4F22-9336-96112DFCFF65}" dt="2023-07-26T09:09:49.065" v="1057" actId="26606"/>
          <ac:spMkLst>
            <pc:docMk/>
            <pc:sldMk cId="2527876494" sldId="264"/>
            <ac:spMk id="68" creationId="{D4974D33-8DC5-464E-8C6D-BE58F0669C17}"/>
          </ac:spMkLst>
        </pc:spChg>
        <pc:spChg chg="add del">
          <ac:chgData name="Info | Recor Zorg" userId="76e16cf1-a3db-456f-afb9-536c30b0408b" providerId="ADAL" clId="{05669E2B-0682-4F22-9336-96112DFCFF65}" dt="2023-07-26T08:59:32.824" v="963" actId="26606"/>
          <ac:spMkLst>
            <pc:docMk/>
            <pc:sldMk cId="2527876494" sldId="264"/>
            <ac:spMk id="70" creationId="{D009D6D5-DAC2-4A8B-A17A-E206B9012D09}"/>
          </ac:spMkLst>
        </pc:spChg>
        <pc:spChg chg="add del">
          <ac:chgData name="Info | Recor Zorg" userId="76e16cf1-a3db-456f-afb9-536c30b0408b" providerId="ADAL" clId="{05669E2B-0682-4F22-9336-96112DFCFF65}" dt="2023-07-26T09:09:32.754" v="1055" actId="26606"/>
          <ac:spMkLst>
            <pc:docMk/>
            <pc:sldMk cId="2527876494" sldId="264"/>
            <ac:spMk id="71" creationId="{201CC55D-ED54-4C5C-95E6-10947BD1103B}"/>
          </ac:spMkLst>
        </pc:spChg>
        <pc:spChg chg="add del">
          <ac:chgData name="Info | Recor Zorg" userId="76e16cf1-a3db-456f-afb9-536c30b0408b" providerId="ADAL" clId="{05669E2B-0682-4F22-9336-96112DFCFF65}" dt="2023-07-26T08:59:36.831" v="965" actId="26606"/>
          <ac:spMkLst>
            <pc:docMk/>
            <pc:sldMk cId="2527876494" sldId="264"/>
            <ac:spMk id="72" creationId="{D1EA859B-E555-4109-94F3-6700E046E008}"/>
          </ac:spMkLst>
        </pc:spChg>
        <pc:spChg chg="add del">
          <ac:chgData name="Info | Recor Zorg" userId="76e16cf1-a3db-456f-afb9-536c30b0408b" providerId="ADAL" clId="{05669E2B-0682-4F22-9336-96112DFCFF65}" dt="2023-07-26T08:59:36.831" v="965" actId="26606"/>
          <ac:spMkLst>
            <pc:docMk/>
            <pc:sldMk cId="2527876494" sldId="264"/>
            <ac:spMk id="73" creationId="{04812C46-200A-4DEB-A05E-3ED6C68C2387}"/>
          </ac:spMkLst>
        </pc:spChg>
        <pc:spChg chg="add del">
          <ac:chgData name="Info | Recor Zorg" userId="76e16cf1-a3db-456f-afb9-536c30b0408b" providerId="ADAL" clId="{05669E2B-0682-4F22-9336-96112DFCFF65}" dt="2023-07-26T09:09:49.065" v="1057" actId="26606"/>
          <ac:spMkLst>
            <pc:docMk/>
            <pc:sldMk cId="2527876494" sldId="264"/>
            <ac:spMk id="74" creationId="{45D37F4E-DDB4-456B-97E0-9937730A039F}"/>
          </ac:spMkLst>
        </pc:spChg>
        <pc:spChg chg="add del">
          <ac:chgData name="Info | Recor Zorg" userId="76e16cf1-a3db-456f-afb9-536c30b0408b" providerId="ADAL" clId="{05669E2B-0682-4F22-9336-96112DFCFF65}" dt="2023-07-26T09:09:49.065" v="1057" actId="26606"/>
          <ac:spMkLst>
            <pc:docMk/>
            <pc:sldMk cId="2527876494" sldId="264"/>
            <ac:spMk id="78" creationId="{B2DD41CD-8F47-4F56-AD12-4E2FF7696987}"/>
          </ac:spMkLst>
        </pc:spChg>
        <pc:spChg chg="add del">
          <ac:chgData name="Info | Recor Zorg" userId="76e16cf1-a3db-456f-afb9-536c30b0408b" providerId="ADAL" clId="{05669E2B-0682-4F22-9336-96112DFCFF65}" dt="2023-07-26T09:09:32.754" v="1055" actId="26606"/>
          <ac:spMkLst>
            <pc:docMk/>
            <pc:sldMk cId="2527876494" sldId="264"/>
            <ac:spMk id="79" creationId="{3873B707-463F-40B0-8227-E8CC6C67EB25}"/>
          </ac:spMkLst>
        </pc:spChg>
        <pc:spChg chg="add del">
          <ac:chgData name="Info | Recor Zorg" userId="76e16cf1-a3db-456f-afb9-536c30b0408b" providerId="ADAL" clId="{05669E2B-0682-4F22-9336-96112DFCFF65}" dt="2023-07-26T09:09:32.754" v="1055" actId="26606"/>
          <ac:spMkLst>
            <pc:docMk/>
            <pc:sldMk cId="2527876494" sldId="264"/>
            <ac:spMk id="81" creationId="{C13237C8-E62C-4F0D-A318-BD6FB6C2D138}"/>
          </ac:spMkLst>
        </pc:spChg>
        <pc:spChg chg="add del">
          <ac:chgData name="Info | Recor Zorg" userId="76e16cf1-a3db-456f-afb9-536c30b0408b" providerId="ADAL" clId="{05669E2B-0682-4F22-9336-96112DFCFF65}" dt="2023-07-26T09:09:32.754" v="1055" actId="26606"/>
          <ac:spMkLst>
            <pc:docMk/>
            <pc:sldMk cId="2527876494" sldId="264"/>
            <ac:spMk id="83" creationId="{19C9EAEA-39D0-4B0E-A0EB-51E7B26740B1}"/>
          </ac:spMkLst>
        </pc:spChg>
        <pc:grpChg chg="add del">
          <ac:chgData name="Info | Recor Zorg" userId="76e16cf1-a3db-456f-afb9-536c30b0408b" providerId="ADAL" clId="{05669E2B-0682-4F22-9336-96112DFCFF65}" dt="2023-07-26T09:09:32.754" v="1055" actId="26606"/>
          <ac:grpSpMkLst>
            <pc:docMk/>
            <pc:sldMk cId="2527876494" sldId="264"/>
            <ac:grpSpMk id="75" creationId="{1DE889C7-FAD6-4397-98E2-05D503484459}"/>
          </ac:grpSpMkLst>
        </pc:grpChg>
        <pc:picChg chg="add mod ord">
          <ac:chgData name="Info | Recor Zorg" userId="76e16cf1-a3db-456f-afb9-536c30b0408b" providerId="ADAL" clId="{05669E2B-0682-4F22-9336-96112DFCFF65}" dt="2023-07-26T09:09:49.065" v="1057" actId="26606"/>
          <ac:picMkLst>
            <pc:docMk/>
            <pc:sldMk cId="2527876494" sldId="264"/>
            <ac:picMk id="59" creationId="{4C9CF256-B98B-40AF-E429-5824A06C588D}"/>
          </ac:picMkLst>
        </pc:picChg>
        <pc:picChg chg="del mod">
          <ac:chgData name="Info | Recor Zorg" userId="76e16cf1-a3db-456f-afb9-536c30b0408b" providerId="ADAL" clId="{05669E2B-0682-4F22-9336-96112DFCFF65}" dt="2023-07-26T09:05:17.364" v="1046" actId="478"/>
          <ac:picMkLst>
            <pc:docMk/>
            <pc:sldMk cId="2527876494" sldId="264"/>
            <ac:picMk id="2050" creationId="{FD63BCD4-D43A-6FD5-B33A-7F2A8E103F21}"/>
          </ac:picMkLst>
        </pc:picChg>
      </pc:sldChg>
    </pc:docChg>
  </pc:docChgLst>
  <pc:docChgLst>
    <pc:chgData name="Info | Recor Zorg" userId="76e16cf1-a3db-456f-afb9-536c30b0408b" providerId="ADAL" clId="{D72A1D4C-00EA-4F9F-BB31-01F78D81A78D}"/>
    <pc:docChg chg="undo custSel addSld delSld modSld sldOrd">
      <pc:chgData name="Info | Recor Zorg" userId="76e16cf1-a3db-456f-afb9-536c30b0408b" providerId="ADAL" clId="{D72A1D4C-00EA-4F9F-BB31-01F78D81A78D}" dt="2023-05-22T09:48:52.727" v="3380" actId="20577"/>
      <pc:docMkLst>
        <pc:docMk/>
      </pc:docMkLst>
      <pc:sldChg chg="addSp delSp modSp mod">
        <pc:chgData name="Info | Recor Zorg" userId="76e16cf1-a3db-456f-afb9-536c30b0408b" providerId="ADAL" clId="{D72A1D4C-00EA-4F9F-BB31-01F78D81A78D}" dt="2023-05-22T09:44:09.638" v="3368" actId="26606"/>
        <pc:sldMkLst>
          <pc:docMk/>
          <pc:sldMk cId="1100109186" sldId="256"/>
        </pc:sldMkLst>
        <pc:spChg chg="mod">
          <ac:chgData name="Info | Recor Zorg" userId="76e16cf1-a3db-456f-afb9-536c30b0408b" providerId="ADAL" clId="{D72A1D4C-00EA-4F9F-BB31-01F78D81A78D}" dt="2023-05-22T09:44:09.638" v="3368" actId="26606"/>
          <ac:spMkLst>
            <pc:docMk/>
            <pc:sldMk cId="1100109186" sldId="256"/>
            <ac:spMk id="2" creationId="{7D70568D-97EF-11F6-E112-768A2CD54565}"/>
          </ac:spMkLst>
        </pc:spChg>
        <pc:spChg chg="mod">
          <ac:chgData name="Info | Recor Zorg" userId="76e16cf1-a3db-456f-afb9-536c30b0408b" providerId="ADAL" clId="{D72A1D4C-00EA-4F9F-BB31-01F78D81A78D}" dt="2023-05-22T09:44:09.638" v="3368" actId="26606"/>
          <ac:spMkLst>
            <pc:docMk/>
            <pc:sldMk cId="1100109186" sldId="256"/>
            <ac:spMk id="3" creationId="{E2153291-039A-EC93-C383-88D0268BE998}"/>
          </ac:spMkLst>
        </pc:spChg>
        <pc:spChg chg="del">
          <ac:chgData name="Info | Recor Zorg" userId="76e16cf1-a3db-456f-afb9-536c30b0408b" providerId="ADAL" clId="{D72A1D4C-00EA-4F9F-BB31-01F78D81A78D}" dt="2023-05-22T08:19:42.396" v="1314" actId="26606"/>
          <ac:spMkLst>
            <pc:docMk/>
            <pc:sldMk cId="1100109186" sldId="256"/>
            <ac:spMk id="8" creationId="{59EF30C2-29AC-4A0D-BC0A-A679CF113EDD}"/>
          </ac:spMkLst>
        </pc:spChg>
        <pc:spChg chg="del">
          <ac:chgData name="Info | Recor Zorg" userId="76e16cf1-a3db-456f-afb9-536c30b0408b" providerId="ADAL" clId="{D72A1D4C-00EA-4F9F-BB31-01F78D81A78D}" dt="2023-05-22T08:19:42.396" v="1314" actId="26606"/>
          <ac:spMkLst>
            <pc:docMk/>
            <pc:sldMk cId="1100109186" sldId="256"/>
            <ac:spMk id="10" creationId="{9C682A1A-5B2D-4111-BBD6-620165633E5B}"/>
          </ac:spMkLst>
        </pc:spChg>
        <pc:spChg chg="del">
          <ac:chgData name="Info | Recor Zorg" userId="76e16cf1-a3db-456f-afb9-536c30b0408b" providerId="ADAL" clId="{D72A1D4C-00EA-4F9F-BB31-01F78D81A78D}" dt="2023-05-22T08:19:42.396" v="1314" actId="26606"/>
          <ac:spMkLst>
            <pc:docMk/>
            <pc:sldMk cId="1100109186" sldId="256"/>
            <ac:spMk id="14" creationId="{A04F1504-431A-4D86-9091-AE7E4B33376B}"/>
          </ac:spMkLst>
        </pc:spChg>
        <pc:spChg chg="del">
          <ac:chgData name="Info | Recor Zorg" userId="76e16cf1-a3db-456f-afb9-536c30b0408b" providerId="ADAL" clId="{D72A1D4C-00EA-4F9F-BB31-01F78D81A78D}" dt="2023-05-22T08:19:42.396" v="1314" actId="26606"/>
          <ac:spMkLst>
            <pc:docMk/>
            <pc:sldMk cId="1100109186" sldId="256"/>
            <ac:spMk id="16" creationId="{EA804283-B929-4503-802F-4585376E2B42}"/>
          </ac:spMkLst>
        </pc:spChg>
        <pc:spChg chg="del">
          <ac:chgData name="Info | Recor Zorg" userId="76e16cf1-a3db-456f-afb9-536c30b0408b" providerId="ADAL" clId="{D72A1D4C-00EA-4F9F-BB31-01F78D81A78D}" dt="2023-05-22T08:19:42.396" v="1314" actId="26606"/>
          <ac:spMkLst>
            <pc:docMk/>
            <pc:sldMk cId="1100109186" sldId="256"/>
            <ac:spMk id="18" creationId="{AD3811F5-514E-49A4-B382-673ED228A4CC}"/>
          </ac:spMkLst>
        </pc:spChg>
        <pc:spChg chg="del">
          <ac:chgData name="Info | Recor Zorg" userId="76e16cf1-a3db-456f-afb9-536c30b0408b" providerId="ADAL" clId="{D72A1D4C-00EA-4F9F-BB31-01F78D81A78D}" dt="2023-05-22T08:19:42.396" v="1314" actId="26606"/>
          <ac:spMkLst>
            <pc:docMk/>
            <pc:sldMk cId="1100109186" sldId="256"/>
            <ac:spMk id="20" creationId="{067AD921-1CEE-4C1B-9AA3-C66D908DDD14}"/>
          </ac:spMkLst>
        </pc:spChg>
        <pc:spChg chg="del">
          <ac:chgData name="Info | Recor Zorg" userId="76e16cf1-a3db-456f-afb9-536c30b0408b" providerId="ADAL" clId="{D72A1D4C-00EA-4F9F-BB31-01F78D81A78D}" dt="2023-05-22T08:19:42.396" v="1314" actId="26606"/>
          <ac:spMkLst>
            <pc:docMk/>
            <pc:sldMk cId="1100109186" sldId="256"/>
            <ac:spMk id="22" creationId="{C36A08F5-3B56-47C5-A371-9187BE56E1E5}"/>
          </ac:spMkLst>
        </pc:spChg>
        <pc:spChg chg="add del">
          <ac:chgData name="Info | Recor Zorg" userId="76e16cf1-a3db-456f-afb9-536c30b0408b" providerId="ADAL" clId="{D72A1D4C-00EA-4F9F-BB31-01F78D81A78D}" dt="2023-05-22T08:21:35.936" v="1327" actId="26606"/>
          <ac:spMkLst>
            <pc:docMk/>
            <pc:sldMk cId="1100109186" sldId="256"/>
            <ac:spMk id="27" creationId="{8E2CC403-21CD-41DF-BAC4-329D7FF03C5C}"/>
          </ac:spMkLst>
        </pc:spChg>
        <pc:spChg chg="add del">
          <ac:chgData name="Info | Recor Zorg" userId="76e16cf1-a3db-456f-afb9-536c30b0408b" providerId="ADAL" clId="{D72A1D4C-00EA-4F9F-BB31-01F78D81A78D}" dt="2023-05-22T08:21:35.936" v="1327" actId="26606"/>
          <ac:spMkLst>
            <pc:docMk/>
            <pc:sldMk cId="1100109186" sldId="256"/>
            <ac:spMk id="34" creationId="{7653717E-6F8C-43E0-9893-C03AE87D18D6}"/>
          </ac:spMkLst>
        </pc:spChg>
        <pc:spChg chg="add del">
          <ac:chgData name="Info | Recor Zorg" userId="76e16cf1-a3db-456f-afb9-536c30b0408b" providerId="ADAL" clId="{D72A1D4C-00EA-4F9F-BB31-01F78D81A78D}" dt="2023-05-22T08:21:35.936" v="1327" actId="26606"/>
          <ac:spMkLst>
            <pc:docMk/>
            <pc:sldMk cId="1100109186" sldId="256"/>
            <ac:spMk id="36" creationId="{35BB14B4-EC3F-47C7-9AF3-B0E017B75C42}"/>
          </ac:spMkLst>
        </pc:spChg>
        <pc:spChg chg="add del">
          <ac:chgData name="Info | Recor Zorg" userId="76e16cf1-a3db-456f-afb9-536c30b0408b" providerId="ADAL" clId="{D72A1D4C-00EA-4F9F-BB31-01F78D81A78D}" dt="2023-05-22T08:22:08.885" v="1342" actId="26606"/>
          <ac:spMkLst>
            <pc:docMk/>
            <pc:sldMk cId="1100109186" sldId="256"/>
            <ac:spMk id="41" creationId="{9B7AD9F6-8CE7-4299-8FC6-328F4DCD3FF9}"/>
          </ac:spMkLst>
        </pc:spChg>
        <pc:spChg chg="add del">
          <ac:chgData name="Info | Recor Zorg" userId="76e16cf1-a3db-456f-afb9-536c30b0408b" providerId="ADAL" clId="{D72A1D4C-00EA-4F9F-BB31-01F78D81A78D}" dt="2023-05-22T08:22:08.885" v="1342" actId="26606"/>
          <ac:spMkLst>
            <pc:docMk/>
            <pc:sldMk cId="1100109186" sldId="256"/>
            <ac:spMk id="43" creationId="{F49775AF-8896-43EE-92C6-83497D6DC56F}"/>
          </ac:spMkLst>
        </pc:spChg>
        <pc:spChg chg="add del">
          <ac:chgData name="Info | Recor Zorg" userId="76e16cf1-a3db-456f-afb9-536c30b0408b" providerId="ADAL" clId="{D72A1D4C-00EA-4F9F-BB31-01F78D81A78D}" dt="2023-05-22T08:21:57.744" v="1331" actId="26606"/>
          <ac:spMkLst>
            <pc:docMk/>
            <pc:sldMk cId="1100109186" sldId="256"/>
            <ac:spMk id="48" creationId="{B5A8AFA4-5C32-4100-9C6D-839A47E15FA0}"/>
          </ac:spMkLst>
        </pc:spChg>
        <pc:spChg chg="add del">
          <ac:chgData name="Info | Recor Zorg" userId="76e16cf1-a3db-456f-afb9-536c30b0408b" providerId="ADAL" clId="{D72A1D4C-00EA-4F9F-BB31-01F78D81A78D}" dt="2023-05-22T08:21:57.744" v="1331" actId="26606"/>
          <ac:spMkLst>
            <pc:docMk/>
            <pc:sldMk cId="1100109186" sldId="256"/>
            <ac:spMk id="50" creationId="{96B5F253-7949-47C2-9DBD-1570ECDA2296}"/>
          </ac:spMkLst>
        </pc:spChg>
        <pc:spChg chg="add del">
          <ac:chgData name="Info | Recor Zorg" userId="76e16cf1-a3db-456f-afb9-536c30b0408b" providerId="ADAL" clId="{D72A1D4C-00EA-4F9F-BB31-01F78D81A78D}" dt="2023-05-22T08:22:01.869" v="1333" actId="26606"/>
          <ac:spMkLst>
            <pc:docMk/>
            <pc:sldMk cId="1100109186" sldId="256"/>
            <ac:spMk id="52" creationId="{19C9EAEA-39D0-4B0E-A0EB-51E7B26740B1}"/>
          </ac:spMkLst>
        </pc:spChg>
        <pc:spChg chg="add del">
          <ac:chgData name="Info | Recor Zorg" userId="76e16cf1-a3db-456f-afb9-536c30b0408b" providerId="ADAL" clId="{D72A1D4C-00EA-4F9F-BB31-01F78D81A78D}" dt="2023-05-22T08:22:01.869" v="1333" actId="26606"/>
          <ac:spMkLst>
            <pc:docMk/>
            <pc:sldMk cId="1100109186" sldId="256"/>
            <ac:spMk id="53" creationId="{62542EEC-4F7C-4AE2-933E-EAC8EB3FA378}"/>
          </ac:spMkLst>
        </pc:spChg>
        <pc:spChg chg="add del">
          <ac:chgData name="Info | Recor Zorg" userId="76e16cf1-a3db-456f-afb9-536c30b0408b" providerId="ADAL" clId="{D72A1D4C-00EA-4F9F-BB31-01F78D81A78D}" dt="2023-05-22T08:22:01.869" v="1333" actId="26606"/>
          <ac:spMkLst>
            <pc:docMk/>
            <pc:sldMk cId="1100109186" sldId="256"/>
            <ac:spMk id="58" creationId="{B81933D1-5615-42C7-9C0B-4EB7105CCE2D}"/>
          </ac:spMkLst>
        </pc:spChg>
        <pc:spChg chg="add del">
          <ac:chgData name="Info | Recor Zorg" userId="76e16cf1-a3db-456f-afb9-536c30b0408b" providerId="ADAL" clId="{D72A1D4C-00EA-4F9F-BB31-01F78D81A78D}" dt="2023-05-22T08:22:03.314" v="1335" actId="26606"/>
          <ac:spMkLst>
            <pc:docMk/>
            <pc:sldMk cId="1100109186" sldId="256"/>
            <ac:spMk id="60" creationId="{9B7AD9F6-8CE7-4299-8FC6-328F4DCD3FF9}"/>
          </ac:spMkLst>
        </pc:spChg>
        <pc:spChg chg="add del">
          <ac:chgData name="Info | Recor Zorg" userId="76e16cf1-a3db-456f-afb9-536c30b0408b" providerId="ADAL" clId="{D72A1D4C-00EA-4F9F-BB31-01F78D81A78D}" dt="2023-05-22T08:22:03.314" v="1335" actId="26606"/>
          <ac:spMkLst>
            <pc:docMk/>
            <pc:sldMk cId="1100109186" sldId="256"/>
            <ac:spMk id="61" creationId="{F49775AF-8896-43EE-92C6-83497D6DC56F}"/>
          </ac:spMkLst>
        </pc:spChg>
        <pc:spChg chg="add del">
          <ac:chgData name="Info | Recor Zorg" userId="76e16cf1-a3db-456f-afb9-536c30b0408b" providerId="ADAL" clId="{D72A1D4C-00EA-4F9F-BB31-01F78D81A78D}" dt="2023-05-22T08:22:06.283" v="1337" actId="26606"/>
          <ac:spMkLst>
            <pc:docMk/>
            <pc:sldMk cId="1100109186" sldId="256"/>
            <ac:spMk id="63" creationId="{91DC6ABD-215C-4EA8-A483-CEF5B99AB385}"/>
          </ac:spMkLst>
        </pc:spChg>
        <pc:spChg chg="add del">
          <ac:chgData name="Info | Recor Zorg" userId="76e16cf1-a3db-456f-afb9-536c30b0408b" providerId="ADAL" clId="{D72A1D4C-00EA-4F9F-BB31-01F78D81A78D}" dt="2023-05-22T08:22:06.283" v="1337" actId="26606"/>
          <ac:spMkLst>
            <pc:docMk/>
            <pc:sldMk cId="1100109186" sldId="256"/>
            <ac:spMk id="66" creationId="{04357C93-F0CB-4A1C-8F77-4E9063789819}"/>
          </ac:spMkLst>
        </pc:spChg>
        <pc:spChg chg="add del">
          <ac:chgData name="Info | Recor Zorg" userId="76e16cf1-a3db-456f-afb9-536c30b0408b" providerId="ADAL" clId="{D72A1D4C-00EA-4F9F-BB31-01F78D81A78D}" dt="2023-05-22T08:22:07.879" v="1339" actId="26606"/>
          <ac:spMkLst>
            <pc:docMk/>
            <pc:sldMk cId="1100109186" sldId="256"/>
            <ac:spMk id="68" creationId="{06DA9DF9-31F7-4056-B42E-878CC92417B8}"/>
          </ac:spMkLst>
        </pc:spChg>
        <pc:spChg chg="add del">
          <ac:chgData name="Info | Recor Zorg" userId="76e16cf1-a3db-456f-afb9-536c30b0408b" providerId="ADAL" clId="{D72A1D4C-00EA-4F9F-BB31-01F78D81A78D}" dt="2023-05-22T08:22:08.885" v="1341" actId="26606"/>
          <ac:spMkLst>
            <pc:docMk/>
            <pc:sldMk cId="1100109186" sldId="256"/>
            <ac:spMk id="70" creationId="{B5A8AFA4-5C32-4100-9C6D-839A47E15FA0}"/>
          </ac:spMkLst>
        </pc:spChg>
        <pc:spChg chg="add del">
          <ac:chgData name="Info | Recor Zorg" userId="76e16cf1-a3db-456f-afb9-536c30b0408b" providerId="ADAL" clId="{D72A1D4C-00EA-4F9F-BB31-01F78D81A78D}" dt="2023-05-22T08:22:08.885" v="1341" actId="26606"/>
          <ac:spMkLst>
            <pc:docMk/>
            <pc:sldMk cId="1100109186" sldId="256"/>
            <ac:spMk id="71" creationId="{96B5F253-7949-47C2-9DBD-1570ECDA2296}"/>
          </ac:spMkLst>
        </pc:spChg>
        <pc:spChg chg="add del">
          <ac:chgData name="Info | Recor Zorg" userId="76e16cf1-a3db-456f-afb9-536c30b0408b" providerId="ADAL" clId="{D72A1D4C-00EA-4F9F-BB31-01F78D81A78D}" dt="2023-05-22T08:24:06.454" v="1365" actId="26606"/>
          <ac:spMkLst>
            <pc:docMk/>
            <pc:sldMk cId="1100109186" sldId="256"/>
            <ac:spMk id="73" creationId="{62542EEC-4F7C-4AE2-933E-EAC8EB3FA378}"/>
          </ac:spMkLst>
        </pc:spChg>
        <pc:spChg chg="add del">
          <ac:chgData name="Info | Recor Zorg" userId="76e16cf1-a3db-456f-afb9-536c30b0408b" providerId="ADAL" clId="{D72A1D4C-00EA-4F9F-BB31-01F78D81A78D}" dt="2023-05-22T08:24:06.454" v="1365" actId="26606"/>
          <ac:spMkLst>
            <pc:docMk/>
            <pc:sldMk cId="1100109186" sldId="256"/>
            <ac:spMk id="74" creationId="{B81933D1-5615-42C7-9C0B-4EB7105CCE2D}"/>
          </ac:spMkLst>
        </pc:spChg>
        <pc:spChg chg="add del">
          <ac:chgData name="Info | Recor Zorg" userId="76e16cf1-a3db-456f-afb9-536c30b0408b" providerId="ADAL" clId="{D72A1D4C-00EA-4F9F-BB31-01F78D81A78D}" dt="2023-05-22T08:24:06.454" v="1365" actId="26606"/>
          <ac:spMkLst>
            <pc:docMk/>
            <pc:sldMk cId="1100109186" sldId="256"/>
            <ac:spMk id="75" creationId="{19C9EAEA-39D0-4B0E-A0EB-51E7B26740B1}"/>
          </ac:spMkLst>
        </pc:spChg>
        <pc:spChg chg="add del">
          <ac:chgData name="Info | Recor Zorg" userId="76e16cf1-a3db-456f-afb9-536c30b0408b" providerId="ADAL" clId="{D72A1D4C-00EA-4F9F-BB31-01F78D81A78D}" dt="2023-05-22T09:44:09.638" v="3368" actId="26606"/>
          <ac:spMkLst>
            <pc:docMk/>
            <pc:sldMk cId="1100109186" sldId="256"/>
            <ac:spMk id="81" creationId="{362D44EE-C852-4460-B8B5-C4F2BC20510C}"/>
          </ac:spMkLst>
        </pc:spChg>
        <pc:spChg chg="add del">
          <ac:chgData name="Info | Recor Zorg" userId="76e16cf1-a3db-456f-afb9-536c30b0408b" providerId="ADAL" clId="{D72A1D4C-00EA-4F9F-BB31-01F78D81A78D}" dt="2023-05-22T09:44:09.638" v="3368" actId="26606"/>
          <ac:spMkLst>
            <pc:docMk/>
            <pc:sldMk cId="1100109186" sldId="256"/>
            <ac:spMk id="83" creationId="{658970D8-8D1D-4B5C-894B-E871CC86543D}"/>
          </ac:spMkLst>
        </pc:spChg>
        <pc:spChg chg="add del">
          <ac:chgData name="Info | Recor Zorg" userId="76e16cf1-a3db-456f-afb9-536c30b0408b" providerId="ADAL" clId="{D72A1D4C-00EA-4F9F-BB31-01F78D81A78D}" dt="2023-05-22T09:44:09.638" v="3368" actId="26606"/>
          <ac:spMkLst>
            <pc:docMk/>
            <pc:sldMk cId="1100109186" sldId="256"/>
            <ac:spMk id="85" creationId="{F227E5B6-9132-43CA-B503-37A18562ADF2}"/>
          </ac:spMkLst>
        </pc:spChg>
        <pc:spChg chg="add del">
          <ac:chgData name="Info | Recor Zorg" userId="76e16cf1-a3db-456f-afb9-536c30b0408b" providerId="ADAL" clId="{D72A1D4C-00EA-4F9F-BB31-01F78D81A78D}" dt="2023-05-22T09:44:09.638" v="3368" actId="26606"/>
          <ac:spMkLst>
            <pc:docMk/>
            <pc:sldMk cId="1100109186" sldId="256"/>
            <ac:spMk id="87" creationId="{03C2051E-A88D-48E5-BACF-AAED17892722}"/>
          </ac:spMkLst>
        </pc:spChg>
        <pc:spChg chg="add del">
          <ac:chgData name="Info | Recor Zorg" userId="76e16cf1-a3db-456f-afb9-536c30b0408b" providerId="ADAL" clId="{D72A1D4C-00EA-4F9F-BB31-01F78D81A78D}" dt="2023-05-22T09:44:09.638" v="3368" actId="26606"/>
          <ac:spMkLst>
            <pc:docMk/>
            <pc:sldMk cId="1100109186" sldId="256"/>
            <ac:spMk id="89" creationId="{7821A508-2985-4905-874A-527429BAABFA}"/>
          </ac:spMkLst>
        </pc:spChg>
        <pc:spChg chg="add del">
          <ac:chgData name="Info | Recor Zorg" userId="76e16cf1-a3db-456f-afb9-536c30b0408b" providerId="ADAL" clId="{D72A1D4C-00EA-4F9F-BB31-01F78D81A78D}" dt="2023-05-22T09:44:09.638" v="3368" actId="26606"/>
          <ac:spMkLst>
            <pc:docMk/>
            <pc:sldMk cId="1100109186" sldId="256"/>
            <ac:spMk id="91" creationId="{D2929CB1-0E3C-4B2D-ADC5-0154FB33BA44}"/>
          </ac:spMkLst>
        </pc:spChg>
        <pc:spChg chg="add del">
          <ac:chgData name="Info | Recor Zorg" userId="76e16cf1-a3db-456f-afb9-536c30b0408b" providerId="ADAL" clId="{D72A1D4C-00EA-4F9F-BB31-01F78D81A78D}" dt="2023-05-22T09:44:09.638" v="3368" actId="26606"/>
          <ac:spMkLst>
            <pc:docMk/>
            <pc:sldMk cId="1100109186" sldId="256"/>
            <ac:spMk id="93" creationId="{5F2F0C84-BE8C-4DC2-A6D3-30349A801D5C}"/>
          </ac:spMkLst>
        </pc:spChg>
        <pc:spChg chg="add">
          <ac:chgData name="Info | Recor Zorg" userId="76e16cf1-a3db-456f-afb9-536c30b0408b" providerId="ADAL" clId="{D72A1D4C-00EA-4F9F-BB31-01F78D81A78D}" dt="2023-05-22T09:44:09.638" v="3368" actId="26606"/>
          <ac:spMkLst>
            <pc:docMk/>
            <pc:sldMk cId="1100109186" sldId="256"/>
            <ac:spMk id="98" creationId="{BCC81228-CEA3-402B-B8E5-688F5BFA7876}"/>
          </ac:spMkLst>
        </pc:spChg>
        <pc:spChg chg="add">
          <ac:chgData name="Info | Recor Zorg" userId="76e16cf1-a3db-456f-afb9-536c30b0408b" providerId="ADAL" clId="{D72A1D4C-00EA-4F9F-BB31-01F78D81A78D}" dt="2023-05-22T09:44:09.638" v="3368" actId="26606"/>
          <ac:spMkLst>
            <pc:docMk/>
            <pc:sldMk cId="1100109186" sldId="256"/>
            <ac:spMk id="100" creationId="{BC0916B8-FF7A-4ECB-9FD7-C7668658D9B4}"/>
          </ac:spMkLst>
        </pc:spChg>
        <pc:spChg chg="add">
          <ac:chgData name="Info | Recor Zorg" userId="76e16cf1-a3db-456f-afb9-536c30b0408b" providerId="ADAL" clId="{D72A1D4C-00EA-4F9F-BB31-01F78D81A78D}" dt="2023-05-22T09:44:09.638" v="3368" actId="26606"/>
          <ac:spMkLst>
            <pc:docMk/>
            <pc:sldMk cId="1100109186" sldId="256"/>
            <ac:spMk id="102" creationId="{9DC011D4-C95F-4B2E-9A3C-A46DCDE956DC}"/>
          </ac:spMkLst>
        </pc:spChg>
        <pc:grpChg chg="add del">
          <ac:chgData name="Info | Recor Zorg" userId="76e16cf1-a3db-456f-afb9-536c30b0408b" providerId="ADAL" clId="{D72A1D4C-00EA-4F9F-BB31-01F78D81A78D}" dt="2023-05-22T08:21:35.936" v="1327" actId="26606"/>
          <ac:grpSpMkLst>
            <pc:docMk/>
            <pc:sldMk cId="1100109186" sldId="256"/>
            <ac:grpSpMk id="29" creationId="{B13AA5FE-3FFC-4725-9ADD-E428544EC61B}"/>
          </ac:grpSpMkLst>
        </pc:grpChg>
        <pc:grpChg chg="add del">
          <ac:chgData name="Info | Recor Zorg" userId="76e16cf1-a3db-456f-afb9-536c30b0408b" providerId="ADAL" clId="{D72A1D4C-00EA-4F9F-BB31-01F78D81A78D}" dt="2023-05-22T08:22:01.869" v="1333" actId="26606"/>
          <ac:grpSpMkLst>
            <pc:docMk/>
            <pc:sldMk cId="1100109186" sldId="256"/>
            <ac:grpSpMk id="54" creationId="{032D8612-31EB-44CF-A1D0-14FD4C705424}"/>
          </ac:grpSpMkLst>
        </pc:grpChg>
        <pc:grpChg chg="add del">
          <ac:chgData name="Info | Recor Zorg" userId="76e16cf1-a3db-456f-afb9-536c30b0408b" providerId="ADAL" clId="{D72A1D4C-00EA-4F9F-BB31-01F78D81A78D}" dt="2023-05-22T08:22:06.283" v="1337" actId="26606"/>
          <ac:grpSpMkLst>
            <pc:docMk/>
            <pc:sldMk cId="1100109186" sldId="256"/>
            <ac:grpSpMk id="64" creationId="{3AF6A671-C637-4547-85F4-51B6D1881399}"/>
          </ac:grpSpMkLst>
        </pc:grpChg>
        <pc:grpChg chg="add del">
          <ac:chgData name="Info | Recor Zorg" userId="76e16cf1-a3db-456f-afb9-536c30b0408b" providerId="ADAL" clId="{D72A1D4C-00EA-4F9F-BB31-01F78D81A78D}" dt="2023-05-22T08:24:06.454" v="1365" actId="26606"/>
          <ac:grpSpMkLst>
            <pc:docMk/>
            <pc:sldMk cId="1100109186" sldId="256"/>
            <ac:grpSpMk id="76" creationId="{032D8612-31EB-44CF-A1D0-14FD4C705424}"/>
          </ac:grpSpMkLst>
        </pc:grpChg>
        <pc:picChg chg="add mod">
          <ac:chgData name="Info | Recor Zorg" userId="76e16cf1-a3db-456f-afb9-536c30b0408b" providerId="ADAL" clId="{D72A1D4C-00EA-4F9F-BB31-01F78D81A78D}" dt="2023-05-22T09:44:09.638" v="3368" actId="26606"/>
          <ac:picMkLst>
            <pc:docMk/>
            <pc:sldMk cId="1100109186" sldId="256"/>
            <ac:picMk id="5" creationId="{21DD6C36-6241-6680-D9AA-0469424FB938}"/>
          </ac:picMkLst>
        </pc:picChg>
        <pc:cxnChg chg="del">
          <ac:chgData name="Info | Recor Zorg" userId="76e16cf1-a3db-456f-afb9-536c30b0408b" providerId="ADAL" clId="{D72A1D4C-00EA-4F9F-BB31-01F78D81A78D}" dt="2023-05-22T08:19:42.396" v="1314" actId="26606"/>
          <ac:cxnSpMkLst>
            <pc:docMk/>
            <pc:sldMk cId="1100109186" sldId="256"/>
            <ac:cxnSpMk id="12" creationId="{266A0658-1CC4-4B0D-AAB7-A702286AFB03}"/>
          </ac:cxnSpMkLst>
        </pc:cxnChg>
      </pc:sldChg>
      <pc:sldChg chg="addSp delSp modSp mod">
        <pc:chgData name="Info | Recor Zorg" userId="76e16cf1-a3db-456f-afb9-536c30b0408b" providerId="ADAL" clId="{D72A1D4C-00EA-4F9F-BB31-01F78D81A78D}" dt="2023-05-22T09:48:52.727" v="3380" actId="20577"/>
        <pc:sldMkLst>
          <pc:docMk/>
          <pc:sldMk cId="3596091592" sldId="257"/>
        </pc:sldMkLst>
        <pc:spChg chg="mod">
          <ac:chgData name="Info | Recor Zorg" userId="76e16cf1-a3db-456f-afb9-536c30b0408b" providerId="ADAL" clId="{D72A1D4C-00EA-4F9F-BB31-01F78D81A78D}" dt="2023-05-22T09:48:52.727" v="3380" actId="20577"/>
          <ac:spMkLst>
            <pc:docMk/>
            <pc:sldMk cId="3596091592" sldId="257"/>
            <ac:spMk id="2" creationId="{CD9549F1-F17D-778B-F519-EC5C0E345F5B}"/>
          </ac:spMkLst>
        </pc:spChg>
        <pc:spChg chg="mod ord">
          <ac:chgData name="Info | Recor Zorg" userId="76e16cf1-a3db-456f-afb9-536c30b0408b" providerId="ADAL" clId="{D72A1D4C-00EA-4F9F-BB31-01F78D81A78D}" dt="2023-05-22T09:41:36.485" v="3247" actId="26606"/>
          <ac:spMkLst>
            <pc:docMk/>
            <pc:sldMk cId="3596091592" sldId="257"/>
            <ac:spMk id="3" creationId="{73FBC85D-4123-8D8C-005E-45B9FC0F9998}"/>
          </ac:spMkLst>
        </pc:spChg>
        <pc:spChg chg="del">
          <ac:chgData name="Info | Recor Zorg" userId="76e16cf1-a3db-456f-afb9-536c30b0408b" providerId="ADAL" clId="{D72A1D4C-00EA-4F9F-BB31-01F78D81A78D}" dt="2023-05-22T08:19:06.541" v="1313" actId="26606"/>
          <ac:spMkLst>
            <pc:docMk/>
            <pc:sldMk cId="3596091592" sldId="257"/>
            <ac:spMk id="8" creationId="{907EF6B7-1338-4443-8C46-6A318D952DFD}"/>
          </ac:spMkLst>
        </pc:spChg>
        <pc:spChg chg="del">
          <ac:chgData name="Info | Recor Zorg" userId="76e16cf1-a3db-456f-afb9-536c30b0408b" providerId="ADAL" clId="{D72A1D4C-00EA-4F9F-BB31-01F78D81A78D}" dt="2023-05-22T08:19:06.541" v="1313" actId="26606"/>
          <ac:spMkLst>
            <pc:docMk/>
            <pc:sldMk cId="3596091592" sldId="257"/>
            <ac:spMk id="10" creationId="{DAAE4CDD-124C-4DCF-9584-B6033B545DD5}"/>
          </ac:spMkLst>
        </pc:spChg>
        <pc:spChg chg="del">
          <ac:chgData name="Info | Recor Zorg" userId="76e16cf1-a3db-456f-afb9-536c30b0408b" providerId="ADAL" clId="{D72A1D4C-00EA-4F9F-BB31-01F78D81A78D}" dt="2023-05-22T08:19:06.541" v="1313" actId="26606"/>
          <ac:spMkLst>
            <pc:docMk/>
            <pc:sldMk cId="3596091592" sldId="257"/>
            <ac:spMk id="12" creationId="{081E4A58-353D-44AE-B2FC-2A74E2E400F7}"/>
          </ac:spMkLst>
        </pc:spChg>
        <pc:spChg chg="add del">
          <ac:chgData name="Info | Recor Zorg" userId="76e16cf1-a3db-456f-afb9-536c30b0408b" providerId="ADAL" clId="{D72A1D4C-00EA-4F9F-BB31-01F78D81A78D}" dt="2023-05-22T08:25:19.113" v="1386" actId="26606"/>
          <ac:spMkLst>
            <pc:docMk/>
            <pc:sldMk cId="3596091592" sldId="257"/>
            <ac:spMk id="17" creationId="{201CC55D-ED54-4C5C-95E6-10947BD1103B}"/>
          </ac:spMkLst>
        </pc:spChg>
        <pc:spChg chg="add del">
          <ac:chgData name="Info | Recor Zorg" userId="76e16cf1-a3db-456f-afb9-536c30b0408b" providerId="ADAL" clId="{D72A1D4C-00EA-4F9F-BB31-01F78D81A78D}" dt="2023-05-22T08:25:19.113" v="1386" actId="26606"/>
          <ac:spMkLst>
            <pc:docMk/>
            <pc:sldMk cId="3596091592" sldId="257"/>
            <ac:spMk id="23" creationId="{3873B707-463F-40B0-8227-E8CC6C67EB25}"/>
          </ac:spMkLst>
        </pc:spChg>
        <pc:spChg chg="add del">
          <ac:chgData name="Info | Recor Zorg" userId="76e16cf1-a3db-456f-afb9-536c30b0408b" providerId="ADAL" clId="{D72A1D4C-00EA-4F9F-BB31-01F78D81A78D}" dt="2023-05-22T08:25:19.113" v="1386" actId="26606"/>
          <ac:spMkLst>
            <pc:docMk/>
            <pc:sldMk cId="3596091592" sldId="257"/>
            <ac:spMk id="25" creationId="{C13237C8-E62C-4F0D-A318-BD6FB6C2D138}"/>
          </ac:spMkLst>
        </pc:spChg>
        <pc:spChg chg="add del">
          <ac:chgData name="Info | Recor Zorg" userId="76e16cf1-a3db-456f-afb9-536c30b0408b" providerId="ADAL" clId="{D72A1D4C-00EA-4F9F-BB31-01F78D81A78D}" dt="2023-05-22T08:25:19.113" v="1386" actId="26606"/>
          <ac:spMkLst>
            <pc:docMk/>
            <pc:sldMk cId="3596091592" sldId="257"/>
            <ac:spMk id="27" creationId="{19C9EAEA-39D0-4B0E-A0EB-51E7B26740B1}"/>
          </ac:spMkLst>
        </pc:spChg>
        <pc:spChg chg="add del">
          <ac:chgData name="Info | Recor Zorg" userId="76e16cf1-a3db-456f-afb9-536c30b0408b" providerId="ADAL" clId="{D72A1D4C-00EA-4F9F-BB31-01F78D81A78D}" dt="2023-05-22T08:24:48.133" v="1367" actId="26606"/>
          <ac:spMkLst>
            <pc:docMk/>
            <pc:sldMk cId="3596091592" sldId="257"/>
            <ac:spMk id="32" creationId="{45D37F4E-DDB4-456B-97E0-9937730A039F}"/>
          </ac:spMkLst>
        </pc:spChg>
        <pc:spChg chg="add del">
          <ac:chgData name="Info | Recor Zorg" userId="76e16cf1-a3db-456f-afb9-536c30b0408b" providerId="ADAL" clId="{D72A1D4C-00EA-4F9F-BB31-01F78D81A78D}" dt="2023-05-22T08:24:48.133" v="1367" actId="26606"/>
          <ac:spMkLst>
            <pc:docMk/>
            <pc:sldMk cId="3596091592" sldId="257"/>
            <ac:spMk id="34" creationId="{B2DD41CD-8F47-4F56-AD12-4E2FF7696987}"/>
          </ac:spMkLst>
        </pc:spChg>
        <pc:spChg chg="add del">
          <ac:chgData name="Info | Recor Zorg" userId="76e16cf1-a3db-456f-afb9-536c30b0408b" providerId="ADAL" clId="{D72A1D4C-00EA-4F9F-BB31-01F78D81A78D}" dt="2023-05-22T08:25:06.338" v="1379" actId="26606"/>
          <ac:spMkLst>
            <pc:docMk/>
            <pc:sldMk cId="3596091592" sldId="257"/>
            <ac:spMk id="36" creationId="{82C2D486-D099-46DF-B7EF-A28E89F5868B}"/>
          </ac:spMkLst>
        </pc:spChg>
        <pc:spChg chg="add del">
          <ac:chgData name="Info | Recor Zorg" userId="76e16cf1-a3db-456f-afb9-536c30b0408b" providerId="ADAL" clId="{D72A1D4C-00EA-4F9F-BB31-01F78D81A78D}" dt="2023-05-22T08:24:49.290" v="1369" actId="26606"/>
          <ac:spMkLst>
            <pc:docMk/>
            <pc:sldMk cId="3596091592" sldId="257"/>
            <ac:spMk id="37" creationId="{201CC55D-ED54-4C5C-95E6-10947BD1103B}"/>
          </ac:spMkLst>
        </pc:spChg>
        <pc:spChg chg="add del">
          <ac:chgData name="Info | Recor Zorg" userId="76e16cf1-a3db-456f-afb9-536c30b0408b" providerId="ADAL" clId="{D72A1D4C-00EA-4F9F-BB31-01F78D81A78D}" dt="2023-05-22T08:24:49.290" v="1369" actId="26606"/>
          <ac:spMkLst>
            <pc:docMk/>
            <pc:sldMk cId="3596091592" sldId="257"/>
            <ac:spMk id="38" creationId="{3873B707-463F-40B0-8227-E8CC6C67EB25}"/>
          </ac:spMkLst>
        </pc:spChg>
        <pc:spChg chg="add del">
          <ac:chgData name="Info | Recor Zorg" userId="76e16cf1-a3db-456f-afb9-536c30b0408b" providerId="ADAL" clId="{D72A1D4C-00EA-4F9F-BB31-01F78D81A78D}" dt="2023-05-22T08:24:49.290" v="1369" actId="26606"/>
          <ac:spMkLst>
            <pc:docMk/>
            <pc:sldMk cId="3596091592" sldId="257"/>
            <ac:spMk id="40" creationId="{C13237C8-E62C-4F0D-A318-BD6FB6C2D138}"/>
          </ac:spMkLst>
        </pc:spChg>
        <pc:spChg chg="add del">
          <ac:chgData name="Info | Recor Zorg" userId="76e16cf1-a3db-456f-afb9-536c30b0408b" providerId="ADAL" clId="{D72A1D4C-00EA-4F9F-BB31-01F78D81A78D}" dt="2023-05-22T08:24:49.290" v="1369" actId="26606"/>
          <ac:spMkLst>
            <pc:docMk/>
            <pc:sldMk cId="3596091592" sldId="257"/>
            <ac:spMk id="42" creationId="{19C9EAEA-39D0-4B0E-A0EB-51E7B26740B1}"/>
          </ac:spMkLst>
        </pc:spChg>
        <pc:spChg chg="add del">
          <ac:chgData name="Info | Recor Zorg" userId="76e16cf1-a3db-456f-afb9-536c30b0408b" providerId="ADAL" clId="{D72A1D4C-00EA-4F9F-BB31-01F78D81A78D}" dt="2023-05-22T08:24:53.546" v="1371" actId="26606"/>
          <ac:spMkLst>
            <pc:docMk/>
            <pc:sldMk cId="3596091592" sldId="257"/>
            <ac:spMk id="44" creationId="{23E547B5-89CF-4EC0-96DE-25771AED0799}"/>
          </ac:spMkLst>
        </pc:spChg>
        <pc:spChg chg="add del">
          <ac:chgData name="Info | Recor Zorg" userId="76e16cf1-a3db-456f-afb9-536c30b0408b" providerId="ADAL" clId="{D72A1D4C-00EA-4F9F-BB31-01F78D81A78D}" dt="2023-05-22T08:24:53.546" v="1371" actId="26606"/>
          <ac:spMkLst>
            <pc:docMk/>
            <pc:sldMk cId="3596091592" sldId="257"/>
            <ac:spMk id="45" creationId="{3F0B8CEB-8279-4E5E-A0CE-1FC9F71736F2}"/>
          </ac:spMkLst>
        </pc:spChg>
        <pc:spChg chg="add del">
          <ac:chgData name="Info | Recor Zorg" userId="76e16cf1-a3db-456f-afb9-536c30b0408b" providerId="ADAL" clId="{D72A1D4C-00EA-4F9F-BB31-01F78D81A78D}" dt="2023-05-22T08:24:57.660" v="1373" actId="26606"/>
          <ac:spMkLst>
            <pc:docMk/>
            <pc:sldMk cId="3596091592" sldId="257"/>
            <ac:spMk id="47" creationId="{95199994-21AE-49A2-BA0D-12E295989A9A}"/>
          </ac:spMkLst>
        </pc:spChg>
        <pc:spChg chg="add del">
          <ac:chgData name="Info | Recor Zorg" userId="76e16cf1-a3db-456f-afb9-536c30b0408b" providerId="ADAL" clId="{D72A1D4C-00EA-4F9F-BB31-01F78D81A78D}" dt="2023-05-22T08:24:57.660" v="1373" actId="26606"/>
          <ac:spMkLst>
            <pc:docMk/>
            <pc:sldMk cId="3596091592" sldId="257"/>
            <ac:spMk id="48" creationId="{A2C34835-4F79-4934-B151-D68E79764C72}"/>
          </ac:spMkLst>
        </pc:spChg>
        <pc:spChg chg="add del">
          <ac:chgData name="Info | Recor Zorg" userId="76e16cf1-a3db-456f-afb9-536c30b0408b" providerId="ADAL" clId="{D72A1D4C-00EA-4F9F-BB31-01F78D81A78D}" dt="2023-05-22T08:25:02.888" v="1375" actId="26606"/>
          <ac:spMkLst>
            <pc:docMk/>
            <pc:sldMk cId="3596091592" sldId="257"/>
            <ac:spMk id="50" creationId="{9CE0A68D-28EF-49D9-B84B-5DAB38714976}"/>
          </ac:spMkLst>
        </pc:spChg>
        <pc:spChg chg="add del">
          <ac:chgData name="Info | Recor Zorg" userId="76e16cf1-a3db-456f-afb9-536c30b0408b" providerId="ADAL" clId="{D72A1D4C-00EA-4F9F-BB31-01F78D81A78D}" dt="2023-05-22T08:25:02.888" v="1375" actId="26606"/>
          <ac:spMkLst>
            <pc:docMk/>
            <pc:sldMk cId="3596091592" sldId="257"/>
            <ac:spMk id="51" creationId="{1FA0C3DC-24DE-44E3-9D41-CAA5F3B20751}"/>
          </ac:spMkLst>
        </pc:spChg>
        <pc:spChg chg="add del">
          <ac:chgData name="Info | Recor Zorg" userId="76e16cf1-a3db-456f-afb9-536c30b0408b" providerId="ADAL" clId="{D72A1D4C-00EA-4F9F-BB31-01F78D81A78D}" dt="2023-05-22T08:25:04.297" v="1377" actId="26606"/>
          <ac:spMkLst>
            <pc:docMk/>
            <pc:sldMk cId="3596091592" sldId="257"/>
            <ac:spMk id="53" creationId="{04812C46-200A-4DEB-A05E-3ED6C68C2387}"/>
          </ac:spMkLst>
        </pc:spChg>
        <pc:spChg chg="add del">
          <ac:chgData name="Info | Recor Zorg" userId="76e16cf1-a3db-456f-afb9-536c30b0408b" providerId="ADAL" clId="{D72A1D4C-00EA-4F9F-BB31-01F78D81A78D}" dt="2023-05-22T08:25:04.297" v="1377" actId="26606"/>
          <ac:spMkLst>
            <pc:docMk/>
            <pc:sldMk cId="3596091592" sldId="257"/>
            <ac:spMk id="54" creationId="{D1EA859B-E555-4109-94F3-6700E046E008}"/>
          </ac:spMkLst>
        </pc:spChg>
        <pc:spChg chg="add del">
          <ac:chgData name="Info | Recor Zorg" userId="76e16cf1-a3db-456f-afb9-536c30b0408b" providerId="ADAL" clId="{D72A1D4C-00EA-4F9F-BB31-01F78D81A78D}" dt="2023-05-22T08:25:06.338" v="1379" actId="26606"/>
          <ac:spMkLst>
            <pc:docMk/>
            <pc:sldMk cId="3596091592" sldId="257"/>
            <ac:spMk id="56" creationId="{593B4D24-F4A8-4141-A20A-E0575D199633}"/>
          </ac:spMkLst>
        </pc:spChg>
        <pc:spChg chg="add del">
          <ac:chgData name="Info | Recor Zorg" userId="76e16cf1-a3db-456f-afb9-536c30b0408b" providerId="ADAL" clId="{D72A1D4C-00EA-4F9F-BB31-01F78D81A78D}" dt="2023-05-22T08:25:06.338" v="1379" actId="26606"/>
          <ac:spMkLst>
            <pc:docMk/>
            <pc:sldMk cId="3596091592" sldId="257"/>
            <ac:spMk id="57" creationId="{BEF4372A-692C-4CED-B5B5-A59F1BB71AD8}"/>
          </ac:spMkLst>
        </pc:spChg>
        <pc:spChg chg="add del">
          <ac:chgData name="Info | Recor Zorg" userId="76e16cf1-a3db-456f-afb9-536c30b0408b" providerId="ADAL" clId="{D72A1D4C-00EA-4F9F-BB31-01F78D81A78D}" dt="2023-05-22T08:25:08.367" v="1381" actId="26606"/>
          <ac:spMkLst>
            <pc:docMk/>
            <pc:sldMk cId="3596091592" sldId="257"/>
            <ac:spMk id="59" creationId="{9CE0A68D-28EF-49D9-B84B-5DAB38714976}"/>
          </ac:spMkLst>
        </pc:spChg>
        <pc:spChg chg="add del">
          <ac:chgData name="Info | Recor Zorg" userId="76e16cf1-a3db-456f-afb9-536c30b0408b" providerId="ADAL" clId="{D72A1D4C-00EA-4F9F-BB31-01F78D81A78D}" dt="2023-05-22T08:25:08.367" v="1381" actId="26606"/>
          <ac:spMkLst>
            <pc:docMk/>
            <pc:sldMk cId="3596091592" sldId="257"/>
            <ac:spMk id="60" creationId="{1FA0C3DC-24DE-44E3-9D41-CAA5F3B20751}"/>
          </ac:spMkLst>
        </pc:spChg>
        <pc:spChg chg="add del">
          <ac:chgData name="Info | Recor Zorg" userId="76e16cf1-a3db-456f-afb9-536c30b0408b" providerId="ADAL" clId="{D72A1D4C-00EA-4F9F-BB31-01F78D81A78D}" dt="2023-05-22T08:25:11.616" v="1383" actId="26606"/>
          <ac:spMkLst>
            <pc:docMk/>
            <pc:sldMk cId="3596091592" sldId="257"/>
            <ac:spMk id="62" creationId="{95199994-21AE-49A2-BA0D-12E295989A9A}"/>
          </ac:spMkLst>
        </pc:spChg>
        <pc:spChg chg="add del">
          <ac:chgData name="Info | Recor Zorg" userId="76e16cf1-a3db-456f-afb9-536c30b0408b" providerId="ADAL" clId="{D72A1D4C-00EA-4F9F-BB31-01F78D81A78D}" dt="2023-05-22T08:25:11.616" v="1383" actId="26606"/>
          <ac:spMkLst>
            <pc:docMk/>
            <pc:sldMk cId="3596091592" sldId="257"/>
            <ac:spMk id="63" creationId="{A2C34835-4F79-4934-B151-D68E79764C72}"/>
          </ac:spMkLst>
        </pc:spChg>
        <pc:spChg chg="add del">
          <ac:chgData name="Info | Recor Zorg" userId="76e16cf1-a3db-456f-afb9-536c30b0408b" providerId="ADAL" clId="{D72A1D4C-00EA-4F9F-BB31-01F78D81A78D}" dt="2023-05-22T08:25:19.097" v="1385" actId="26606"/>
          <ac:spMkLst>
            <pc:docMk/>
            <pc:sldMk cId="3596091592" sldId="257"/>
            <ac:spMk id="65" creationId="{45D37F4E-DDB4-456B-97E0-9937730A039F}"/>
          </ac:spMkLst>
        </pc:spChg>
        <pc:spChg chg="add del">
          <ac:chgData name="Info | Recor Zorg" userId="76e16cf1-a3db-456f-afb9-536c30b0408b" providerId="ADAL" clId="{D72A1D4C-00EA-4F9F-BB31-01F78D81A78D}" dt="2023-05-22T08:25:19.097" v="1385" actId="26606"/>
          <ac:spMkLst>
            <pc:docMk/>
            <pc:sldMk cId="3596091592" sldId="257"/>
            <ac:spMk id="66" creationId="{B2DD41CD-8F47-4F56-AD12-4E2FF7696987}"/>
          </ac:spMkLst>
        </pc:spChg>
        <pc:spChg chg="add del">
          <ac:chgData name="Info | Recor Zorg" userId="76e16cf1-a3db-456f-afb9-536c30b0408b" providerId="ADAL" clId="{D72A1D4C-00EA-4F9F-BB31-01F78D81A78D}" dt="2023-05-22T09:41:05.953" v="3245" actId="26606"/>
          <ac:spMkLst>
            <pc:docMk/>
            <pc:sldMk cId="3596091592" sldId="257"/>
            <ac:spMk id="68" creationId="{95199994-21AE-49A2-BA0D-12E295989A9A}"/>
          </ac:spMkLst>
        </pc:spChg>
        <pc:spChg chg="add del">
          <ac:chgData name="Info | Recor Zorg" userId="76e16cf1-a3db-456f-afb9-536c30b0408b" providerId="ADAL" clId="{D72A1D4C-00EA-4F9F-BB31-01F78D81A78D}" dt="2023-05-22T09:41:05.953" v="3245" actId="26606"/>
          <ac:spMkLst>
            <pc:docMk/>
            <pc:sldMk cId="3596091592" sldId="257"/>
            <ac:spMk id="69" creationId="{A2C34835-4F79-4934-B151-D68E79764C72}"/>
          </ac:spMkLst>
        </pc:spChg>
        <pc:spChg chg="add del">
          <ac:chgData name="Info | Recor Zorg" userId="76e16cf1-a3db-456f-afb9-536c30b0408b" providerId="ADAL" clId="{D72A1D4C-00EA-4F9F-BB31-01F78D81A78D}" dt="2023-05-22T09:41:05.938" v="3244" actId="26606"/>
          <ac:spMkLst>
            <pc:docMk/>
            <pc:sldMk cId="3596091592" sldId="257"/>
            <ac:spMk id="74" creationId="{F837543A-6020-4505-A233-C9DB4BF74011}"/>
          </ac:spMkLst>
        </pc:spChg>
        <pc:spChg chg="add del">
          <ac:chgData name="Info | Recor Zorg" userId="76e16cf1-a3db-456f-afb9-536c30b0408b" providerId="ADAL" clId="{D72A1D4C-00EA-4F9F-BB31-01F78D81A78D}" dt="2023-05-22T09:41:05.938" v="3244" actId="26606"/>
          <ac:spMkLst>
            <pc:docMk/>
            <pc:sldMk cId="3596091592" sldId="257"/>
            <ac:spMk id="76" creationId="{35B16301-FB18-48BA-A6DD-C37CAF6F9A18}"/>
          </ac:spMkLst>
        </pc:spChg>
        <pc:spChg chg="add del">
          <ac:chgData name="Info | Recor Zorg" userId="76e16cf1-a3db-456f-afb9-536c30b0408b" providerId="ADAL" clId="{D72A1D4C-00EA-4F9F-BB31-01F78D81A78D}" dt="2023-05-22T09:41:05.938" v="3244" actId="26606"/>
          <ac:spMkLst>
            <pc:docMk/>
            <pc:sldMk cId="3596091592" sldId="257"/>
            <ac:spMk id="78" creationId="{C3C0D90E-074A-4F52-9B11-B52BEF4BCBE5}"/>
          </ac:spMkLst>
        </pc:spChg>
        <pc:spChg chg="add del">
          <ac:chgData name="Info | Recor Zorg" userId="76e16cf1-a3db-456f-afb9-536c30b0408b" providerId="ADAL" clId="{D72A1D4C-00EA-4F9F-BB31-01F78D81A78D}" dt="2023-05-22T09:41:05.938" v="3244" actId="26606"/>
          <ac:spMkLst>
            <pc:docMk/>
            <pc:sldMk cId="3596091592" sldId="257"/>
            <ac:spMk id="80" creationId="{CABBD4C1-E6F8-46F6-8152-A8A97490BF4D}"/>
          </ac:spMkLst>
        </pc:spChg>
        <pc:spChg chg="add del">
          <ac:chgData name="Info | Recor Zorg" userId="76e16cf1-a3db-456f-afb9-536c30b0408b" providerId="ADAL" clId="{D72A1D4C-00EA-4F9F-BB31-01F78D81A78D}" dt="2023-05-22T09:41:05.938" v="3244" actId="26606"/>
          <ac:spMkLst>
            <pc:docMk/>
            <pc:sldMk cId="3596091592" sldId="257"/>
            <ac:spMk id="82" creationId="{83BA5EF5-1FE9-4BF9-83BB-269BCDDF6156}"/>
          </ac:spMkLst>
        </pc:spChg>
        <pc:spChg chg="add del">
          <ac:chgData name="Info | Recor Zorg" userId="76e16cf1-a3db-456f-afb9-536c30b0408b" providerId="ADAL" clId="{D72A1D4C-00EA-4F9F-BB31-01F78D81A78D}" dt="2023-05-22T09:41:05.938" v="3244" actId="26606"/>
          <ac:spMkLst>
            <pc:docMk/>
            <pc:sldMk cId="3596091592" sldId="257"/>
            <ac:spMk id="86" creationId="{88853921-7BC9-4BDE-ACAB-133C683C82D6}"/>
          </ac:spMkLst>
        </pc:spChg>
        <pc:spChg chg="add del">
          <ac:chgData name="Info | Recor Zorg" userId="76e16cf1-a3db-456f-afb9-536c30b0408b" providerId="ADAL" clId="{D72A1D4C-00EA-4F9F-BB31-01F78D81A78D}" dt="2023-05-22T09:41:05.938" v="3244" actId="26606"/>
          <ac:spMkLst>
            <pc:docMk/>
            <pc:sldMk cId="3596091592" sldId="257"/>
            <ac:spMk id="88" creationId="{09192968-3AE7-4470-A61C-97294BB92731}"/>
          </ac:spMkLst>
        </pc:spChg>
        <pc:spChg chg="add del">
          <ac:chgData name="Info | Recor Zorg" userId="76e16cf1-a3db-456f-afb9-536c30b0408b" providerId="ADAL" clId="{D72A1D4C-00EA-4F9F-BB31-01F78D81A78D}" dt="2023-05-22T09:41:05.938" v="3244" actId="26606"/>
          <ac:spMkLst>
            <pc:docMk/>
            <pc:sldMk cId="3596091592" sldId="257"/>
            <ac:spMk id="90" creationId="{3AB72E55-43E4-4356-BFE8-E2102CB0B505}"/>
          </ac:spMkLst>
        </pc:spChg>
        <pc:spChg chg="add del">
          <ac:chgData name="Info | Recor Zorg" userId="76e16cf1-a3db-456f-afb9-536c30b0408b" providerId="ADAL" clId="{D72A1D4C-00EA-4F9F-BB31-01F78D81A78D}" dt="2023-05-22T09:41:36.501" v="3248" actId="26606"/>
          <ac:spMkLst>
            <pc:docMk/>
            <pc:sldMk cId="3596091592" sldId="257"/>
            <ac:spMk id="92" creationId="{C2554CA6-288E-4202-BC52-2E5A8F0C0AED}"/>
          </ac:spMkLst>
        </pc:spChg>
        <pc:spChg chg="add del">
          <ac:chgData name="Info | Recor Zorg" userId="76e16cf1-a3db-456f-afb9-536c30b0408b" providerId="ADAL" clId="{D72A1D4C-00EA-4F9F-BB31-01F78D81A78D}" dt="2023-05-22T09:41:36.501" v="3248" actId="26606"/>
          <ac:spMkLst>
            <pc:docMk/>
            <pc:sldMk cId="3596091592" sldId="257"/>
            <ac:spMk id="93" creationId="{B10BB131-AC8E-4A8E-A5D1-36260F720C3B}"/>
          </ac:spMkLst>
        </pc:spChg>
        <pc:spChg chg="add del">
          <ac:chgData name="Info | Recor Zorg" userId="76e16cf1-a3db-456f-afb9-536c30b0408b" providerId="ADAL" clId="{D72A1D4C-00EA-4F9F-BB31-01F78D81A78D}" dt="2023-05-22T09:41:36.501" v="3248" actId="26606"/>
          <ac:spMkLst>
            <pc:docMk/>
            <pc:sldMk cId="3596091592" sldId="257"/>
            <ac:spMk id="94" creationId="{5B7778FC-632E-4DCA-A7CB-0D7731CCF970}"/>
          </ac:spMkLst>
        </pc:spChg>
        <pc:spChg chg="add del">
          <ac:chgData name="Info | Recor Zorg" userId="76e16cf1-a3db-456f-afb9-536c30b0408b" providerId="ADAL" clId="{D72A1D4C-00EA-4F9F-BB31-01F78D81A78D}" dt="2023-05-22T09:41:36.501" v="3248" actId="26606"/>
          <ac:spMkLst>
            <pc:docMk/>
            <pc:sldMk cId="3596091592" sldId="257"/>
            <ac:spMk id="95" creationId="{FA23A907-97FB-4A8F-880A-DD77401C4296}"/>
          </ac:spMkLst>
        </pc:spChg>
        <pc:spChg chg="add del">
          <ac:chgData name="Info | Recor Zorg" userId="76e16cf1-a3db-456f-afb9-536c30b0408b" providerId="ADAL" clId="{D72A1D4C-00EA-4F9F-BB31-01F78D81A78D}" dt="2023-05-22T09:41:36.485" v="3247" actId="26606"/>
          <ac:spMkLst>
            <pc:docMk/>
            <pc:sldMk cId="3596091592" sldId="257"/>
            <ac:spMk id="100" creationId="{389575E1-3389-451A-A5F7-27854C25C599}"/>
          </ac:spMkLst>
        </pc:spChg>
        <pc:spChg chg="add del">
          <ac:chgData name="Info | Recor Zorg" userId="76e16cf1-a3db-456f-afb9-536c30b0408b" providerId="ADAL" clId="{D72A1D4C-00EA-4F9F-BB31-01F78D81A78D}" dt="2023-05-22T09:41:36.485" v="3247" actId="26606"/>
          <ac:spMkLst>
            <pc:docMk/>
            <pc:sldMk cId="3596091592" sldId="257"/>
            <ac:spMk id="102" creationId="{A53CCC5C-D88E-40FB-B30B-23DCDBD01D37}"/>
          </ac:spMkLst>
        </pc:spChg>
        <pc:spChg chg="add del">
          <ac:chgData name="Info | Recor Zorg" userId="76e16cf1-a3db-456f-afb9-536c30b0408b" providerId="ADAL" clId="{D72A1D4C-00EA-4F9F-BB31-01F78D81A78D}" dt="2023-05-22T09:41:36.485" v="3247" actId="26606"/>
          <ac:spMkLst>
            <pc:docMk/>
            <pc:sldMk cId="3596091592" sldId="257"/>
            <ac:spMk id="104" creationId="{081E4A58-353D-44AE-B2FC-2A74E2E400F7}"/>
          </ac:spMkLst>
        </pc:spChg>
        <pc:spChg chg="add">
          <ac:chgData name="Info | Recor Zorg" userId="76e16cf1-a3db-456f-afb9-536c30b0408b" providerId="ADAL" clId="{D72A1D4C-00EA-4F9F-BB31-01F78D81A78D}" dt="2023-05-22T09:41:36.501" v="3248" actId="26606"/>
          <ac:spMkLst>
            <pc:docMk/>
            <pc:sldMk cId="3596091592" sldId="257"/>
            <ac:spMk id="106" creationId="{FA23A907-97FB-4A8F-880A-DD77401C4296}"/>
          </ac:spMkLst>
        </pc:spChg>
        <pc:spChg chg="add">
          <ac:chgData name="Info | Recor Zorg" userId="76e16cf1-a3db-456f-afb9-536c30b0408b" providerId="ADAL" clId="{D72A1D4C-00EA-4F9F-BB31-01F78D81A78D}" dt="2023-05-22T09:41:36.501" v="3248" actId="26606"/>
          <ac:spMkLst>
            <pc:docMk/>
            <pc:sldMk cId="3596091592" sldId="257"/>
            <ac:spMk id="107" creationId="{C2554CA6-288E-4202-BC52-2E5A8F0C0AED}"/>
          </ac:spMkLst>
        </pc:spChg>
        <pc:spChg chg="add">
          <ac:chgData name="Info | Recor Zorg" userId="76e16cf1-a3db-456f-afb9-536c30b0408b" providerId="ADAL" clId="{D72A1D4C-00EA-4F9F-BB31-01F78D81A78D}" dt="2023-05-22T09:41:36.501" v="3248" actId="26606"/>
          <ac:spMkLst>
            <pc:docMk/>
            <pc:sldMk cId="3596091592" sldId="257"/>
            <ac:spMk id="108" creationId="{B10BB131-AC8E-4A8E-A5D1-36260F720C3B}"/>
          </ac:spMkLst>
        </pc:spChg>
        <pc:spChg chg="add">
          <ac:chgData name="Info | Recor Zorg" userId="76e16cf1-a3db-456f-afb9-536c30b0408b" providerId="ADAL" clId="{D72A1D4C-00EA-4F9F-BB31-01F78D81A78D}" dt="2023-05-22T09:41:36.501" v="3248" actId="26606"/>
          <ac:spMkLst>
            <pc:docMk/>
            <pc:sldMk cId="3596091592" sldId="257"/>
            <ac:spMk id="109" creationId="{5B7778FC-632E-4DCA-A7CB-0D7731CCF970}"/>
          </ac:spMkLst>
        </pc:spChg>
        <pc:grpChg chg="add del">
          <ac:chgData name="Info | Recor Zorg" userId="76e16cf1-a3db-456f-afb9-536c30b0408b" providerId="ADAL" clId="{D72A1D4C-00EA-4F9F-BB31-01F78D81A78D}" dt="2023-05-22T08:25:19.113" v="1386" actId="26606"/>
          <ac:grpSpMkLst>
            <pc:docMk/>
            <pc:sldMk cId="3596091592" sldId="257"/>
            <ac:grpSpMk id="19" creationId="{1DE889C7-FAD6-4397-98E2-05D503484459}"/>
          </ac:grpSpMkLst>
        </pc:grpChg>
        <pc:grpChg chg="add del">
          <ac:chgData name="Info | Recor Zorg" userId="76e16cf1-a3db-456f-afb9-536c30b0408b" providerId="ADAL" clId="{D72A1D4C-00EA-4F9F-BB31-01F78D81A78D}" dt="2023-05-22T08:24:49.290" v="1369" actId="26606"/>
          <ac:grpSpMkLst>
            <pc:docMk/>
            <pc:sldMk cId="3596091592" sldId="257"/>
            <ac:grpSpMk id="39" creationId="{1DE889C7-FAD6-4397-98E2-05D503484459}"/>
          </ac:grpSpMkLst>
        </pc:grpChg>
        <pc:picChg chg="add del mod ord">
          <ac:chgData name="Info | Recor Zorg" userId="76e16cf1-a3db-456f-afb9-536c30b0408b" providerId="ADAL" clId="{D72A1D4C-00EA-4F9F-BB31-01F78D81A78D}" dt="2023-05-22T09:40:49.910" v="3242" actId="21"/>
          <ac:picMkLst>
            <pc:docMk/>
            <pc:sldMk cId="3596091592" sldId="257"/>
            <ac:picMk id="5" creationId="{74C55967-8C28-1DE8-9C4B-32E49D508355}"/>
          </ac:picMkLst>
        </pc:picChg>
        <pc:cxnChg chg="add del">
          <ac:chgData name="Info | Recor Zorg" userId="76e16cf1-a3db-456f-afb9-536c30b0408b" providerId="ADAL" clId="{D72A1D4C-00EA-4F9F-BB31-01F78D81A78D}" dt="2023-05-22T09:41:05.938" v="3244" actId="26606"/>
          <ac:cxnSpMkLst>
            <pc:docMk/>
            <pc:sldMk cId="3596091592" sldId="257"/>
            <ac:cxnSpMk id="84" creationId="{4B3BCACB-5880-460B-9606-8C433A9AF99D}"/>
          </ac:cxnSpMkLst>
        </pc:cxnChg>
      </pc:sldChg>
      <pc:sldChg chg="addSp delSp modSp mod setBg">
        <pc:chgData name="Info | Recor Zorg" userId="76e16cf1-a3db-456f-afb9-536c30b0408b" providerId="ADAL" clId="{D72A1D4C-00EA-4F9F-BB31-01F78D81A78D}" dt="2023-05-22T09:43:50.758" v="3367" actId="26606"/>
        <pc:sldMkLst>
          <pc:docMk/>
          <pc:sldMk cId="1231057042" sldId="258"/>
        </pc:sldMkLst>
        <pc:spChg chg="mod">
          <ac:chgData name="Info | Recor Zorg" userId="76e16cf1-a3db-456f-afb9-536c30b0408b" providerId="ADAL" clId="{D72A1D4C-00EA-4F9F-BB31-01F78D81A78D}" dt="2023-05-22T09:43:50.758" v="3367" actId="26606"/>
          <ac:spMkLst>
            <pc:docMk/>
            <pc:sldMk cId="1231057042" sldId="258"/>
            <ac:spMk id="2" creationId="{26A65FC5-81B1-A228-0815-5D36AD5695AB}"/>
          </ac:spMkLst>
        </pc:spChg>
        <pc:spChg chg="mod">
          <ac:chgData name="Info | Recor Zorg" userId="76e16cf1-a3db-456f-afb9-536c30b0408b" providerId="ADAL" clId="{D72A1D4C-00EA-4F9F-BB31-01F78D81A78D}" dt="2023-05-22T09:43:50.758" v="3367" actId="26606"/>
          <ac:spMkLst>
            <pc:docMk/>
            <pc:sldMk cId="1231057042" sldId="258"/>
            <ac:spMk id="3" creationId="{C22EB826-3D4A-F68E-39BB-8B96032E30B5}"/>
          </ac:spMkLst>
        </pc:spChg>
        <pc:spChg chg="add del">
          <ac:chgData name="Info | Recor Zorg" userId="76e16cf1-a3db-456f-afb9-536c30b0408b" providerId="ADAL" clId="{D72A1D4C-00EA-4F9F-BB31-01F78D81A78D}" dt="2023-05-22T08:22:38.582" v="1344" actId="26606"/>
          <ac:spMkLst>
            <pc:docMk/>
            <pc:sldMk cId="1231057042" sldId="258"/>
            <ac:spMk id="8" creationId="{DBF61EA3-B236-439E-9C0B-340980D56BEE}"/>
          </ac:spMkLst>
        </pc:spChg>
        <pc:spChg chg="add del">
          <ac:chgData name="Info | Recor Zorg" userId="76e16cf1-a3db-456f-afb9-536c30b0408b" providerId="ADAL" clId="{D72A1D4C-00EA-4F9F-BB31-01F78D81A78D}" dt="2023-05-22T08:22:38.582" v="1344" actId="26606"/>
          <ac:spMkLst>
            <pc:docMk/>
            <pc:sldMk cId="1231057042" sldId="258"/>
            <ac:spMk id="14" creationId="{E659831F-0D9A-4C63-9EBB-8435B85A440F}"/>
          </ac:spMkLst>
        </pc:spChg>
        <pc:spChg chg="add del">
          <ac:chgData name="Info | Recor Zorg" userId="76e16cf1-a3db-456f-afb9-536c30b0408b" providerId="ADAL" clId="{D72A1D4C-00EA-4F9F-BB31-01F78D81A78D}" dt="2023-05-22T08:25:25.212" v="1387" actId="26606"/>
          <ac:spMkLst>
            <pc:docMk/>
            <pc:sldMk cId="1231057042" sldId="258"/>
            <ac:spMk id="16" creationId="{AC17DE74-01C9-4859-B65A-85CF999E8580}"/>
          </ac:spMkLst>
        </pc:spChg>
        <pc:spChg chg="add del">
          <ac:chgData name="Info | Recor Zorg" userId="76e16cf1-a3db-456f-afb9-536c30b0408b" providerId="ADAL" clId="{D72A1D4C-00EA-4F9F-BB31-01F78D81A78D}" dt="2023-05-22T08:25:25.212" v="1387" actId="26606"/>
          <ac:spMkLst>
            <pc:docMk/>
            <pc:sldMk cId="1231057042" sldId="258"/>
            <ac:spMk id="17" creationId="{068C0432-0E90-4CC1-8CD3-D44A90DF07EF}"/>
          </ac:spMkLst>
        </pc:spChg>
        <pc:spChg chg="add del">
          <ac:chgData name="Info | Recor Zorg" userId="76e16cf1-a3db-456f-afb9-536c30b0408b" providerId="ADAL" clId="{D72A1D4C-00EA-4F9F-BB31-01F78D81A78D}" dt="2023-05-22T09:43:50.758" v="3367" actId="26606"/>
          <ac:spMkLst>
            <pc:docMk/>
            <pc:sldMk cId="1231057042" sldId="258"/>
            <ac:spMk id="22" creationId="{F837543A-6020-4505-A233-C9DB4BF74011}"/>
          </ac:spMkLst>
        </pc:spChg>
        <pc:spChg chg="add del">
          <ac:chgData name="Info | Recor Zorg" userId="76e16cf1-a3db-456f-afb9-536c30b0408b" providerId="ADAL" clId="{D72A1D4C-00EA-4F9F-BB31-01F78D81A78D}" dt="2023-05-22T09:43:50.758" v="3367" actId="26606"/>
          <ac:spMkLst>
            <pc:docMk/>
            <pc:sldMk cId="1231057042" sldId="258"/>
            <ac:spMk id="24" creationId="{35B16301-FB18-48BA-A6DD-C37CAF6F9A18}"/>
          </ac:spMkLst>
        </pc:spChg>
        <pc:spChg chg="add del">
          <ac:chgData name="Info | Recor Zorg" userId="76e16cf1-a3db-456f-afb9-536c30b0408b" providerId="ADAL" clId="{D72A1D4C-00EA-4F9F-BB31-01F78D81A78D}" dt="2023-05-22T09:43:50.758" v="3367" actId="26606"/>
          <ac:spMkLst>
            <pc:docMk/>
            <pc:sldMk cId="1231057042" sldId="258"/>
            <ac:spMk id="26" creationId="{C3C0D90E-074A-4F52-9B11-B52BEF4BCBE5}"/>
          </ac:spMkLst>
        </pc:spChg>
        <pc:spChg chg="add del">
          <ac:chgData name="Info | Recor Zorg" userId="76e16cf1-a3db-456f-afb9-536c30b0408b" providerId="ADAL" clId="{D72A1D4C-00EA-4F9F-BB31-01F78D81A78D}" dt="2023-05-22T09:43:50.758" v="3367" actId="26606"/>
          <ac:spMkLst>
            <pc:docMk/>
            <pc:sldMk cId="1231057042" sldId="258"/>
            <ac:spMk id="28" creationId="{CABBD4C1-E6F8-46F6-8152-A8A97490BF4D}"/>
          </ac:spMkLst>
        </pc:spChg>
        <pc:spChg chg="add del">
          <ac:chgData name="Info | Recor Zorg" userId="76e16cf1-a3db-456f-afb9-536c30b0408b" providerId="ADAL" clId="{D72A1D4C-00EA-4F9F-BB31-01F78D81A78D}" dt="2023-05-22T09:43:50.758" v="3367" actId="26606"/>
          <ac:spMkLst>
            <pc:docMk/>
            <pc:sldMk cId="1231057042" sldId="258"/>
            <ac:spMk id="30" creationId="{83BA5EF5-1FE9-4BF9-83BB-269BCDDF6156}"/>
          </ac:spMkLst>
        </pc:spChg>
        <pc:spChg chg="add del">
          <ac:chgData name="Info | Recor Zorg" userId="76e16cf1-a3db-456f-afb9-536c30b0408b" providerId="ADAL" clId="{D72A1D4C-00EA-4F9F-BB31-01F78D81A78D}" dt="2023-05-22T09:43:50.758" v="3367" actId="26606"/>
          <ac:spMkLst>
            <pc:docMk/>
            <pc:sldMk cId="1231057042" sldId="258"/>
            <ac:spMk id="34" creationId="{88853921-7BC9-4BDE-ACAB-133C683C82D6}"/>
          </ac:spMkLst>
        </pc:spChg>
        <pc:spChg chg="add del">
          <ac:chgData name="Info | Recor Zorg" userId="76e16cf1-a3db-456f-afb9-536c30b0408b" providerId="ADAL" clId="{D72A1D4C-00EA-4F9F-BB31-01F78D81A78D}" dt="2023-05-22T09:43:50.758" v="3367" actId="26606"/>
          <ac:spMkLst>
            <pc:docMk/>
            <pc:sldMk cId="1231057042" sldId="258"/>
            <ac:spMk id="36" creationId="{09192968-3AE7-4470-A61C-97294BB92731}"/>
          </ac:spMkLst>
        </pc:spChg>
        <pc:spChg chg="add del">
          <ac:chgData name="Info | Recor Zorg" userId="76e16cf1-a3db-456f-afb9-536c30b0408b" providerId="ADAL" clId="{D72A1D4C-00EA-4F9F-BB31-01F78D81A78D}" dt="2023-05-22T09:43:50.758" v="3367" actId="26606"/>
          <ac:spMkLst>
            <pc:docMk/>
            <pc:sldMk cId="1231057042" sldId="258"/>
            <ac:spMk id="38" creationId="{3AB72E55-43E4-4356-BFE8-E2102CB0B505}"/>
          </ac:spMkLst>
        </pc:spChg>
        <pc:spChg chg="add">
          <ac:chgData name="Info | Recor Zorg" userId="76e16cf1-a3db-456f-afb9-536c30b0408b" providerId="ADAL" clId="{D72A1D4C-00EA-4F9F-BB31-01F78D81A78D}" dt="2023-05-22T09:43:50.758" v="3367" actId="26606"/>
          <ac:spMkLst>
            <pc:docMk/>
            <pc:sldMk cId="1231057042" sldId="258"/>
            <ac:spMk id="43" creationId="{907EF6B7-1338-4443-8C46-6A318D952DFD}"/>
          </ac:spMkLst>
        </pc:spChg>
        <pc:spChg chg="add">
          <ac:chgData name="Info | Recor Zorg" userId="76e16cf1-a3db-456f-afb9-536c30b0408b" providerId="ADAL" clId="{D72A1D4C-00EA-4F9F-BB31-01F78D81A78D}" dt="2023-05-22T09:43:50.758" v="3367" actId="26606"/>
          <ac:spMkLst>
            <pc:docMk/>
            <pc:sldMk cId="1231057042" sldId="258"/>
            <ac:spMk id="45" creationId="{DAAE4CDD-124C-4DCF-9584-B6033B545DD5}"/>
          </ac:spMkLst>
        </pc:spChg>
        <pc:spChg chg="add">
          <ac:chgData name="Info | Recor Zorg" userId="76e16cf1-a3db-456f-afb9-536c30b0408b" providerId="ADAL" clId="{D72A1D4C-00EA-4F9F-BB31-01F78D81A78D}" dt="2023-05-22T09:43:50.758" v="3367" actId="26606"/>
          <ac:spMkLst>
            <pc:docMk/>
            <pc:sldMk cId="1231057042" sldId="258"/>
            <ac:spMk id="47" creationId="{081E4A58-353D-44AE-B2FC-2A74E2E400F7}"/>
          </ac:spMkLst>
        </pc:spChg>
        <pc:grpChg chg="add del">
          <ac:chgData name="Info | Recor Zorg" userId="76e16cf1-a3db-456f-afb9-536c30b0408b" providerId="ADAL" clId="{D72A1D4C-00EA-4F9F-BB31-01F78D81A78D}" dt="2023-05-22T08:22:38.582" v="1344" actId="26606"/>
          <ac:grpSpMkLst>
            <pc:docMk/>
            <pc:sldMk cId="1231057042" sldId="258"/>
            <ac:grpSpMk id="10" creationId="{28FAF094-D087-493F-8DF9-A486C2D6BBAA}"/>
          </ac:grpSpMkLst>
        </pc:grpChg>
        <pc:cxnChg chg="add del">
          <ac:chgData name="Info | Recor Zorg" userId="76e16cf1-a3db-456f-afb9-536c30b0408b" providerId="ADAL" clId="{D72A1D4C-00EA-4F9F-BB31-01F78D81A78D}" dt="2023-05-22T09:43:50.758" v="3367" actId="26606"/>
          <ac:cxnSpMkLst>
            <pc:docMk/>
            <pc:sldMk cId="1231057042" sldId="258"/>
            <ac:cxnSpMk id="32" creationId="{4B3BCACB-5880-460B-9606-8C433A9AF99D}"/>
          </ac:cxnSpMkLst>
        </pc:cxnChg>
      </pc:sldChg>
      <pc:sldChg chg="addSp delSp modSp mod setBg">
        <pc:chgData name="Info | Recor Zorg" userId="76e16cf1-a3db-456f-afb9-536c30b0408b" providerId="ADAL" clId="{D72A1D4C-00EA-4F9F-BB31-01F78D81A78D}" dt="2023-05-22T08:54:42.826" v="2779" actId="20577"/>
        <pc:sldMkLst>
          <pc:docMk/>
          <pc:sldMk cId="2102966872" sldId="259"/>
        </pc:sldMkLst>
        <pc:spChg chg="mod">
          <ac:chgData name="Info | Recor Zorg" userId="76e16cf1-a3db-456f-afb9-536c30b0408b" providerId="ADAL" clId="{D72A1D4C-00EA-4F9F-BB31-01F78D81A78D}" dt="2023-05-22T08:25:36.138" v="1390" actId="26606"/>
          <ac:spMkLst>
            <pc:docMk/>
            <pc:sldMk cId="2102966872" sldId="259"/>
            <ac:spMk id="2" creationId="{525CD109-7533-B5D1-0B51-3334A2E88B2D}"/>
          </ac:spMkLst>
        </pc:spChg>
        <pc:spChg chg="mod">
          <ac:chgData name="Info | Recor Zorg" userId="76e16cf1-a3db-456f-afb9-536c30b0408b" providerId="ADAL" clId="{D72A1D4C-00EA-4F9F-BB31-01F78D81A78D}" dt="2023-05-22T08:54:42.826" v="2779" actId="20577"/>
          <ac:spMkLst>
            <pc:docMk/>
            <pc:sldMk cId="2102966872" sldId="259"/>
            <ac:spMk id="3" creationId="{AFF97D68-1A84-B6B4-E3F0-7B8E7A53EDE2}"/>
          </ac:spMkLst>
        </pc:spChg>
        <pc:spChg chg="add del">
          <ac:chgData name="Info | Recor Zorg" userId="76e16cf1-a3db-456f-afb9-536c30b0408b" providerId="ADAL" clId="{D72A1D4C-00EA-4F9F-BB31-01F78D81A78D}" dt="2023-05-22T08:25:36.138" v="1390" actId="26606"/>
          <ac:spMkLst>
            <pc:docMk/>
            <pc:sldMk cId="2102966872" sldId="259"/>
            <ac:spMk id="8" creationId="{AC17DE74-01C9-4859-B65A-85CF999E8580}"/>
          </ac:spMkLst>
        </pc:spChg>
        <pc:spChg chg="add del">
          <ac:chgData name="Info | Recor Zorg" userId="76e16cf1-a3db-456f-afb9-536c30b0408b" providerId="ADAL" clId="{D72A1D4C-00EA-4F9F-BB31-01F78D81A78D}" dt="2023-05-22T08:25:36.138" v="1390" actId="26606"/>
          <ac:spMkLst>
            <pc:docMk/>
            <pc:sldMk cId="2102966872" sldId="259"/>
            <ac:spMk id="10" creationId="{068C0432-0E90-4CC1-8CD3-D44A90DF07EF}"/>
          </ac:spMkLst>
        </pc:spChg>
        <pc:spChg chg="add del">
          <ac:chgData name="Info | Recor Zorg" userId="76e16cf1-a3db-456f-afb9-536c30b0408b" providerId="ADAL" clId="{D72A1D4C-00EA-4F9F-BB31-01F78D81A78D}" dt="2023-05-22T08:25:36.123" v="1389" actId="26606"/>
          <ac:spMkLst>
            <pc:docMk/>
            <pc:sldMk cId="2102966872" sldId="259"/>
            <ac:spMk id="15" creationId="{F837543A-6020-4505-A233-C9DB4BF74011}"/>
          </ac:spMkLst>
        </pc:spChg>
        <pc:spChg chg="add del">
          <ac:chgData name="Info | Recor Zorg" userId="76e16cf1-a3db-456f-afb9-536c30b0408b" providerId="ADAL" clId="{D72A1D4C-00EA-4F9F-BB31-01F78D81A78D}" dt="2023-05-22T08:25:36.123" v="1389" actId="26606"/>
          <ac:spMkLst>
            <pc:docMk/>
            <pc:sldMk cId="2102966872" sldId="259"/>
            <ac:spMk id="17" creationId="{35B16301-FB18-48BA-A6DD-C37CAF6F9A18}"/>
          </ac:spMkLst>
        </pc:spChg>
        <pc:spChg chg="add del">
          <ac:chgData name="Info | Recor Zorg" userId="76e16cf1-a3db-456f-afb9-536c30b0408b" providerId="ADAL" clId="{D72A1D4C-00EA-4F9F-BB31-01F78D81A78D}" dt="2023-05-22T08:25:36.123" v="1389" actId="26606"/>
          <ac:spMkLst>
            <pc:docMk/>
            <pc:sldMk cId="2102966872" sldId="259"/>
            <ac:spMk id="19" creationId="{C3C0D90E-074A-4F52-9B11-B52BEF4BCBE5}"/>
          </ac:spMkLst>
        </pc:spChg>
        <pc:spChg chg="add del">
          <ac:chgData name="Info | Recor Zorg" userId="76e16cf1-a3db-456f-afb9-536c30b0408b" providerId="ADAL" clId="{D72A1D4C-00EA-4F9F-BB31-01F78D81A78D}" dt="2023-05-22T08:25:36.123" v="1389" actId="26606"/>
          <ac:spMkLst>
            <pc:docMk/>
            <pc:sldMk cId="2102966872" sldId="259"/>
            <ac:spMk id="21" creationId="{CABBD4C1-E6F8-46F6-8152-A8A97490BF4D}"/>
          </ac:spMkLst>
        </pc:spChg>
        <pc:spChg chg="add del">
          <ac:chgData name="Info | Recor Zorg" userId="76e16cf1-a3db-456f-afb9-536c30b0408b" providerId="ADAL" clId="{D72A1D4C-00EA-4F9F-BB31-01F78D81A78D}" dt="2023-05-22T08:25:36.123" v="1389" actId="26606"/>
          <ac:spMkLst>
            <pc:docMk/>
            <pc:sldMk cId="2102966872" sldId="259"/>
            <ac:spMk id="23" creationId="{83BA5EF5-1FE9-4BF9-83BB-269BCDDF6156}"/>
          </ac:spMkLst>
        </pc:spChg>
        <pc:spChg chg="add del">
          <ac:chgData name="Info | Recor Zorg" userId="76e16cf1-a3db-456f-afb9-536c30b0408b" providerId="ADAL" clId="{D72A1D4C-00EA-4F9F-BB31-01F78D81A78D}" dt="2023-05-22T08:25:36.123" v="1389" actId="26606"/>
          <ac:spMkLst>
            <pc:docMk/>
            <pc:sldMk cId="2102966872" sldId="259"/>
            <ac:spMk id="27" creationId="{88853921-7BC9-4BDE-ACAB-133C683C82D6}"/>
          </ac:spMkLst>
        </pc:spChg>
        <pc:spChg chg="add del">
          <ac:chgData name="Info | Recor Zorg" userId="76e16cf1-a3db-456f-afb9-536c30b0408b" providerId="ADAL" clId="{D72A1D4C-00EA-4F9F-BB31-01F78D81A78D}" dt="2023-05-22T08:25:36.123" v="1389" actId="26606"/>
          <ac:spMkLst>
            <pc:docMk/>
            <pc:sldMk cId="2102966872" sldId="259"/>
            <ac:spMk id="29" creationId="{09192968-3AE7-4470-A61C-97294BB92731}"/>
          </ac:spMkLst>
        </pc:spChg>
        <pc:spChg chg="add del">
          <ac:chgData name="Info | Recor Zorg" userId="76e16cf1-a3db-456f-afb9-536c30b0408b" providerId="ADAL" clId="{D72A1D4C-00EA-4F9F-BB31-01F78D81A78D}" dt="2023-05-22T08:25:36.123" v="1389" actId="26606"/>
          <ac:spMkLst>
            <pc:docMk/>
            <pc:sldMk cId="2102966872" sldId="259"/>
            <ac:spMk id="31" creationId="{3AB72E55-43E4-4356-BFE8-E2102CB0B505}"/>
          </ac:spMkLst>
        </pc:spChg>
        <pc:spChg chg="add">
          <ac:chgData name="Info | Recor Zorg" userId="76e16cf1-a3db-456f-afb9-536c30b0408b" providerId="ADAL" clId="{D72A1D4C-00EA-4F9F-BB31-01F78D81A78D}" dt="2023-05-22T08:25:36.138" v="1390" actId="26606"/>
          <ac:spMkLst>
            <pc:docMk/>
            <pc:sldMk cId="2102966872" sldId="259"/>
            <ac:spMk id="33" creationId="{907EF6B7-1338-4443-8C46-6A318D952DFD}"/>
          </ac:spMkLst>
        </pc:spChg>
        <pc:spChg chg="add">
          <ac:chgData name="Info | Recor Zorg" userId="76e16cf1-a3db-456f-afb9-536c30b0408b" providerId="ADAL" clId="{D72A1D4C-00EA-4F9F-BB31-01F78D81A78D}" dt="2023-05-22T08:25:36.138" v="1390" actId="26606"/>
          <ac:spMkLst>
            <pc:docMk/>
            <pc:sldMk cId="2102966872" sldId="259"/>
            <ac:spMk id="34" creationId="{DAAE4CDD-124C-4DCF-9584-B6033B545DD5}"/>
          </ac:spMkLst>
        </pc:spChg>
        <pc:spChg chg="add">
          <ac:chgData name="Info | Recor Zorg" userId="76e16cf1-a3db-456f-afb9-536c30b0408b" providerId="ADAL" clId="{D72A1D4C-00EA-4F9F-BB31-01F78D81A78D}" dt="2023-05-22T08:25:36.138" v="1390" actId="26606"/>
          <ac:spMkLst>
            <pc:docMk/>
            <pc:sldMk cId="2102966872" sldId="259"/>
            <ac:spMk id="35" creationId="{081E4A58-353D-44AE-B2FC-2A74E2E400F7}"/>
          </ac:spMkLst>
        </pc:spChg>
        <pc:cxnChg chg="add del">
          <ac:chgData name="Info | Recor Zorg" userId="76e16cf1-a3db-456f-afb9-536c30b0408b" providerId="ADAL" clId="{D72A1D4C-00EA-4F9F-BB31-01F78D81A78D}" dt="2023-05-22T08:25:36.123" v="1389" actId="26606"/>
          <ac:cxnSpMkLst>
            <pc:docMk/>
            <pc:sldMk cId="2102966872" sldId="259"/>
            <ac:cxnSpMk id="25" creationId="{4B3BCACB-5880-460B-9606-8C433A9AF99D}"/>
          </ac:cxnSpMkLst>
        </pc:cxnChg>
      </pc:sldChg>
      <pc:sldChg chg="addSp delSp modSp mod setBg">
        <pc:chgData name="Info | Recor Zorg" userId="76e16cf1-a3db-456f-afb9-536c30b0408b" providerId="ADAL" clId="{D72A1D4C-00EA-4F9F-BB31-01F78D81A78D}" dt="2023-05-22T09:45:14.852" v="3376" actId="26606"/>
        <pc:sldMkLst>
          <pc:docMk/>
          <pc:sldMk cId="2893905806" sldId="260"/>
        </pc:sldMkLst>
        <pc:spChg chg="mod">
          <ac:chgData name="Info | Recor Zorg" userId="76e16cf1-a3db-456f-afb9-536c30b0408b" providerId="ADAL" clId="{D72A1D4C-00EA-4F9F-BB31-01F78D81A78D}" dt="2023-05-22T09:45:14.852" v="3376" actId="26606"/>
          <ac:spMkLst>
            <pc:docMk/>
            <pc:sldMk cId="2893905806" sldId="260"/>
            <ac:spMk id="2" creationId="{25C87A9D-F7E5-4D01-3391-7F529B288CCB}"/>
          </ac:spMkLst>
        </pc:spChg>
        <pc:spChg chg="add del mod">
          <ac:chgData name="Info | Recor Zorg" userId="76e16cf1-a3db-456f-afb9-536c30b0408b" providerId="ADAL" clId="{D72A1D4C-00EA-4F9F-BB31-01F78D81A78D}" dt="2023-05-22T08:23:06.184" v="1355" actId="26606"/>
          <ac:spMkLst>
            <pc:docMk/>
            <pc:sldMk cId="2893905806" sldId="260"/>
            <ac:spMk id="3" creationId="{CFD7411B-26DC-8607-DEB2-C384B780F8BD}"/>
          </ac:spMkLst>
        </pc:spChg>
        <pc:spChg chg="add del">
          <ac:chgData name="Info | Recor Zorg" userId="76e16cf1-a3db-456f-afb9-536c30b0408b" providerId="ADAL" clId="{D72A1D4C-00EA-4F9F-BB31-01F78D81A78D}" dt="2023-05-22T08:23:06.153" v="1354" actId="26606"/>
          <ac:spMkLst>
            <pc:docMk/>
            <pc:sldMk cId="2893905806" sldId="260"/>
            <ac:spMk id="8" creationId="{AC17DE74-01C9-4859-B65A-85CF999E8580}"/>
          </ac:spMkLst>
        </pc:spChg>
        <pc:spChg chg="add del">
          <ac:chgData name="Info | Recor Zorg" userId="76e16cf1-a3db-456f-afb9-536c30b0408b" providerId="ADAL" clId="{D72A1D4C-00EA-4F9F-BB31-01F78D81A78D}" dt="2023-05-22T08:22:59.985" v="1348" actId="26606"/>
          <ac:spMkLst>
            <pc:docMk/>
            <pc:sldMk cId="2893905806" sldId="260"/>
            <ac:spMk id="9" creationId="{C05CBC3C-2E5A-4839-8B9B-2E5A6ADF0F58}"/>
          </ac:spMkLst>
        </pc:spChg>
        <pc:spChg chg="add del">
          <ac:chgData name="Info | Recor Zorg" userId="76e16cf1-a3db-456f-afb9-536c30b0408b" providerId="ADAL" clId="{D72A1D4C-00EA-4F9F-BB31-01F78D81A78D}" dt="2023-05-22T08:23:06.153" v="1354" actId="26606"/>
          <ac:spMkLst>
            <pc:docMk/>
            <pc:sldMk cId="2893905806" sldId="260"/>
            <ac:spMk id="10" creationId="{068C0432-0E90-4CC1-8CD3-D44A90DF07EF}"/>
          </ac:spMkLst>
        </pc:spChg>
        <pc:spChg chg="add del">
          <ac:chgData name="Info | Recor Zorg" userId="76e16cf1-a3db-456f-afb9-536c30b0408b" providerId="ADAL" clId="{D72A1D4C-00EA-4F9F-BB31-01F78D81A78D}" dt="2023-05-22T08:22:59.985" v="1348" actId="26606"/>
          <ac:spMkLst>
            <pc:docMk/>
            <pc:sldMk cId="2893905806" sldId="260"/>
            <ac:spMk id="11" creationId="{DB5B423A-57CC-4C58-AA26-8E2E862B03A0}"/>
          </ac:spMkLst>
        </pc:spChg>
        <pc:spChg chg="add del">
          <ac:chgData name="Info | Recor Zorg" userId="76e16cf1-a3db-456f-afb9-536c30b0408b" providerId="ADAL" clId="{D72A1D4C-00EA-4F9F-BB31-01F78D81A78D}" dt="2023-05-22T08:23:01.617" v="1350" actId="26606"/>
          <ac:spMkLst>
            <pc:docMk/>
            <pc:sldMk cId="2893905806" sldId="260"/>
            <ac:spMk id="13" creationId="{35DB3719-6FDC-4E5D-891D-FF40B7300F64}"/>
          </ac:spMkLst>
        </pc:spChg>
        <pc:spChg chg="add del">
          <ac:chgData name="Info | Recor Zorg" userId="76e16cf1-a3db-456f-afb9-536c30b0408b" providerId="ADAL" clId="{D72A1D4C-00EA-4F9F-BB31-01F78D81A78D}" dt="2023-05-22T08:23:01.617" v="1350" actId="26606"/>
          <ac:spMkLst>
            <pc:docMk/>
            <pc:sldMk cId="2893905806" sldId="260"/>
            <ac:spMk id="14" creationId="{E0CBAC23-2E3F-4A90-BA59-F8299F6A5439}"/>
          </ac:spMkLst>
        </pc:spChg>
        <pc:spChg chg="add del">
          <ac:chgData name="Info | Recor Zorg" userId="76e16cf1-a3db-456f-afb9-536c30b0408b" providerId="ADAL" clId="{D72A1D4C-00EA-4F9F-BB31-01F78D81A78D}" dt="2023-05-22T08:23:04.771" v="1352" actId="26606"/>
          <ac:spMkLst>
            <pc:docMk/>
            <pc:sldMk cId="2893905806" sldId="260"/>
            <ac:spMk id="17" creationId="{C05CBC3C-2E5A-4839-8B9B-2E5A6ADF0F58}"/>
          </ac:spMkLst>
        </pc:spChg>
        <pc:spChg chg="add del">
          <ac:chgData name="Info | Recor Zorg" userId="76e16cf1-a3db-456f-afb9-536c30b0408b" providerId="ADAL" clId="{D72A1D4C-00EA-4F9F-BB31-01F78D81A78D}" dt="2023-05-22T08:23:04.771" v="1352" actId="26606"/>
          <ac:spMkLst>
            <pc:docMk/>
            <pc:sldMk cId="2893905806" sldId="260"/>
            <ac:spMk id="18" creationId="{DB5B423A-57CC-4C58-AA26-8E2E862B03A0}"/>
          </ac:spMkLst>
        </pc:spChg>
        <pc:spChg chg="add del">
          <ac:chgData name="Info | Recor Zorg" userId="76e16cf1-a3db-456f-afb9-536c30b0408b" providerId="ADAL" clId="{D72A1D4C-00EA-4F9F-BB31-01F78D81A78D}" dt="2023-05-22T08:23:06.153" v="1354" actId="26606"/>
          <ac:spMkLst>
            <pc:docMk/>
            <pc:sldMk cId="2893905806" sldId="260"/>
            <ac:spMk id="21" creationId="{CFD7411B-26DC-8607-DEB2-C384B780F8BD}"/>
          </ac:spMkLst>
        </pc:spChg>
        <pc:spChg chg="add del">
          <ac:chgData name="Info | Recor Zorg" userId="76e16cf1-a3db-456f-afb9-536c30b0408b" providerId="ADAL" clId="{D72A1D4C-00EA-4F9F-BB31-01F78D81A78D}" dt="2023-05-22T08:29:06.952" v="1428" actId="26606"/>
          <ac:spMkLst>
            <pc:docMk/>
            <pc:sldMk cId="2893905806" sldId="260"/>
            <ac:spMk id="23" creationId="{C05CBC3C-2E5A-4839-8B9B-2E5A6ADF0F58}"/>
          </ac:spMkLst>
        </pc:spChg>
        <pc:spChg chg="add del">
          <ac:chgData name="Info | Recor Zorg" userId="76e16cf1-a3db-456f-afb9-536c30b0408b" providerId="ADAL" clId="{D72A1D4C-00EA-4F9F-BB31-01F78D81A78D}" dt="2023-05-22T08:29:06.952" v="1428" actId="26606"/>
          <ac:spMkLst>
            <pc:docMk/>
            <pc:sldMk cId="2893905806" sldId="260"/>
            <ac:spMk id="24" creationId="{DB5B423A-57CC-4C58-AA26-8E2E862B03A0}"/>
          </ac:spMkLst>
        </pc:spChg>
        <pc:spChg chg="add del">
          <ac:chgData name="Info | Recor Zorg" userId="76e16cf1-a3db-456f-afb9-536c30b0408b" providerId="ADAL" clId="{D72A1D4C-00EA-4F9F-BB31-01F78D81A78D}" dt="2023-05-22T08:28:18.426" v="1415" actId="26606"/>
          <ac:spMkLst>
            <pc:docMk/>
            <pc:sldMk cId="2893905806" sldId="260"/>
            <ac:spMk id="30" creationId="{955A2079-FA98-4876-80F0-72364A7D2EA4}"/>
          </ac:spMkLst>
        </pc:spChg>
        <pc:spChg chg="add del">
          <ac:chgData name="Info | Recor Zorg" userId="76e16cf1-a3db-456f-afb9-536c30b0408b" providerId="ADAL" clId="{D72A1D4C-00EA-4F9F-BB31-01F78D81A78D}" dt="2023-05-22T08:28:20.581" v="1417" actId="26606"/>
          <ac:spMkLst>
            <pc:docMk/>
            <pc:sldMk cId="2893905806" sldId="260"/>
            <ac:spMk id="32" creationId="{C05CBC3C-2E5A-4839-8B9B-2E5A6ADF0F58}"/>
          </ac:spMkLst>
        </pc:spChg>
        <pc:spChg chg="add del">
          <ac:chgData name="Info | Recor Zorg" userId="76e16cf1-a3db-456f-afb9-536c30b0408b" providerId="ADAL" clId="{D72A1D4C-00EA-4F9F-BB31-01F78D81A78D}" dt="2023-05-22T08:28:20.581" v="1417" actId="26606"/>
          <ac:spMkLst>
            <pc:docMk/>
            <pc:sldMk cId="2893905806" sldId="260"/>
            <ac:spMk id="33" creationId="{DB5B423A-57CC-4C58-AA26-8E2E862B03A0}"/>
          </ac:spMkLst>
        </pc:spChg>
        <pc:spChg chg="add del">
          <ac:chgData name="Info | Recor Zorg" userId="76e16cf1-a3db-456f-afb9-536c30b0408b" providerId="ADAL" clId="{D72A1D4C-00EA-4F9F-BB31-01F78D81A78D}" dt="2023-05-22T08:29:02.291" v="1425" actId="26606"/>
          <ac:spMkLst>
            <pc:docMk/>
            <pc:sldMk cId="2893905806" sldId="260"/>
            <ac:spMk id="34" creationId="{6E895C8D-1379-40B8-8B1B-B6F5AEAF0A6C}"/>
          </ac:spMkLst>
        </pc:spChg>
        <pc:spChg chg="add del">
          <ac:chgData name="Info | Recor Zorg" userId="76e16cf1-a3db-456f-afb9-536c30b0408b" providerId="ADAL" clId="{D72A1D4C-00EA-4F9F-BB31-01F78D81A78D}" dt="2023-05-22T08:28:41.235" v="1419" actId="26606"/>
          <ac:spMkLst>
            <pc:docMk/>
            <pc:sldMk cId="2893905806" sldId="260"/>
            <ac:spMk id="35" creationId="{C05CBC3C-2E5A-4839-8B9B-2E5A6ADF0F58}"/>
          </ac:spMkLst>
        </pc:spChg>
        <pc:spChg chg="add del">
          <ac:chgData name="Info | Recor Zorg" userId="76e16cf1-a3db-456f-afb9-536c30b0408b" providerId="ADAL" clId="{D72A1D4C-00EA-4F9F-BB31-01F78D81A78D}" dt="2023-05-22T08:28:41.235" v="1419" actId="26606"/>
          <ac:spMkLst>
            <pc:docMk/>
            <pc:sldMk cId="2893905806" sldId="260"/>
            <ac:spMk id="36" creationId="{DB5B423A-57CC-4C58-AA26-8E2E862B03A0}"/>
          </ac:spMkLst>
        </pc:spChg>
        <pc:spChg chg="add del">
          <ac:chgData name="Info | Recor Zorg" userId="76e16cf1-a3db-456f-afb9-536c30b0408b" providerId="ADAL" clId="{D72A1D4C-00EA-4F9F-BB31-01F78D81A78D}" dt="2023-05-22T08:28:53.818" v="1421" actId="26606"/>
          <ac:spMkLst>
            <pc:docMk/>
            <pc:sldMk cId="2893905806" sldId="260"/>
            <ac:spMk id="38" creationId="{C05CBC3C-2E5A-4839-8B9B-2E5A6ADF0F58}"/>
          </ac:spMkLst>
        </pc:spChg>
        <pc:spChg chg="add del">
          <ac:chgData name="Info | Recor Zorg" userId="76e16cf1-a3db-456f-afb9-536c30b0408b" providerId="ADAL" clId="{D72A1D4C-00EA-4F9F-BB31-01F78D81A78D}" dt="2023-05-22T08:28:53.818" v="1421" actId="26606"/>
          <ac:spMkLst>
            <pc:docMk/>
            <pc:sldMk cId="2893905806" sldId="260"/>
            <ac:spMk id="39" creationId="{DB5B423A-57CC-4C58-AA26-8E2E862B03A0}"/>
          </ac:spMkLst>
        </pc:spChg>
        <pc:spChg chg="add del">
          <ac:chgData name="Info | Recor Zorg" userId="76e16cf1-a3db-456f-afb9-536c30b0408b" providerId="ADAL" clId="{D72A1D4C-00EA-4F9F-BB31-01F78D81A78D}" dt="2023-05-22T08:28:58.340" v="1423" actId="26606"/>
          <ac:spMkLst>
            <pc:docMk/>
            <pc:sldMk cId="2893905806" sldId="260"/>
            <ac:spMk id="41" creationId="{955A2079-FA98-4876-80F0-72364A7D2EA4}"/>
          </ac:spMkLst>
        </pc:spChg>
        <pc:spChg chg="add del">
          <ac:chgData name="Info | Recor Zorg" userId="76e16cf1-a3db-456f-afb9-536c30b0408b" providerId="ADAL" clId="{D72A1D4C-00EA-4F9F-BB31-01F78D81A78D}" dt="2023-05-22T08:29:02.291" v="1425" actId="26606"/>
          <ac:spMkLst>
            <pc:docMk/>
            <pc:sldMk cId="2893905806" sldId="260"/>
            <ac:spMk id="43" creationId="{545D489D-16E1-484D-867B-144368D74B83}"/>
          </ac:spMkLst>
        </pc:spChg>
        <pc:spChg chg="add del">
          <ac:chgData name="Info | Recor Zorg" userId="76e16cf1-a3db-456f-afb9-536c30b0408b" providerId="ADAL" clId="{D72A1D4C-00EA-4F9F-BB31-01F78D81A78D}" dt="2023-05-22T08:29:02.291" v="1425" actId="26606"/>
          <ac:spMkLst>
            <pc:docMk/>
            <pc:sldMk cId="2893905806" sldId="260"/>
            <ac:spMk id="44" creationId="{49A496F5-B01E-4BF8-9D1E-C4E53B6F9652}"/>
          </ac:spMkLst>
        </pc:spChg>
        <pc:spChg chg="add del">
          <ac:chgData name="Info | Recor Zorg" userId="76e16cf1-a3db-456f-afb9-536c30b0408b" providerId="ADAL" clId="{D72A1D4C-00EA-4F9F-BB31-01F78D81A78D}" dt="2023-05-22T08:29:06.905" v="1427" actId="26606"/>
          <ac:spMkLst>
            <pc:docMk/>
            <pc:sldMk cId="2893905806" sldId="260"/>
            <ac:spMk id="46" creationId="{C05CBC3C-2E5A-4839-8B9B-2E5A6ADF0F58}"/>
          </ac:spMkLst>
        </pc:spChg>
        <pc:spChg chg="add del">
          <ac:chgData name="Info | Recor Zorg" userId="76e16cf1-a3db-456f-afb9-536c30b0408b" providerId="ADAL" clId="{D72A1D4C-00EA-4F9F-BB31-01F78D81A78D}" dt="2023-05-22T08:29:06.905" v="1427" actId="26606"/>
          <ac:spMkLst>
            <pc:docMk/>
            <pc:sldMk cId="2893905806" sldId="260"/>
            <ac:spMk id="47" creationId="{DB5B423A-57CC-4C58-AA26-8E2E862B03A0}"/>
          </ac:spMkLst>
        </pc:spChg>
        <pc:spChg chg="add del">
          <ac:chgData name="Info | Recor Zorg" userId="76e16cf1-a3db-456f-afb9-536c30b0408b" providerId="ADAL" clId="{D72A1D4C-00EA-4F9F-BB31-01F78D81A78D}" dt="2023-05-22T09:45:14.852" v="3376" actId="26606"/>
          <ac:spMkLst>
            <pc:docMk/>
            <pc:sldMk cId="2893905806" sldId="260"/>
            <ac:spMk id="49" creationId="{C05CBC3C-2E5A-4839-8B9B-2E5A6ADF0F58}"/>
          </ac:spMkLst>
        </pc:spChg>
        <pc:spChg chg="add del">
          <ac:chgData name="Info | Recor Zorg" userId="76e16cf1-a3db-456f-afb9-536c30b0408b" providerId="ADAL" clId="{D72A1D4C-00EA-4F9F-BB31-01F78D81A78D}" dt="2023-05-22T09:45:14.852" v="3376" actId="26606"/>
          <ac:spMkLst>
            <pc:docMk/>
            <pc:sldMk cId="2893905806" sldId="260"/>
            <ac:spMk id="50" creationId="{DB5B423A-57CC-4C58-AA26-8E2E862B03A0}"/>
          </ac:spMkLst>
        </pc:spChg>
        <pc:spChg chg="add del">
          <ac:chgData name="Info | Recor Zorg" userId="76e16cf1-a3db-456f-afb9-536c30b0408b" providerId="ADAL" clId="{D72A1D4C-00EA-4F9F-BB31-01F78D81A78D}" dt="2023-05-22T09:45:14.852" v="3376" actId="26606"/>
          <ac:spMkLst>
            <pc:docMk/>
            <pc:sldMk cId="2893905806" sldId="260"/>
            <ac:spMk id="55" creationId="{DCC231C8-C761-4B31-9B1C-C6D19248C6B3}"/>
          </ac:spMkLst>
        </pc:spChg>
        <pc:graphicFrameChg chg="add del">
          <ac:chgData name="Info | Recor Zorg" userId="76e16cf1-a3db-456f-afb9-536c30b0408b" providerId="ADAL" clId="{D72A1D4C-00EA-4F9F-BB31-01F78D81A78D}" dt="2023-05-22T08:22:59.985" v="1348" actId="26606"/>
          <ac:graphicFrameMkLst>
            <pc:docMk/>
            <pc:sldMk cId="2893905806" sldId="260"/>
            <ac:graphicFrameMk id="5" creationId="{CC675D02-9EAB-9B8E-8786-6908A434D5BA}"/>
          </ac:graphicFrameMkLst>
        </pc:graphicFrameChg>
        <pc:graphicFrameChg chg="add del">
          <ac:chgData name="Info | Recor Zorg" userId="76e16cf1-a3db-456f-afb9-536c30b0408b" providerId="ADAL" clId="{D72A1D4C-00EA-4F9F-BB31-01F78D81A78D}" dt="2023-05-22T08:23:01.617" v="1350" actId="26606"/>
          <ac:graphicFrameMkLst>
            <pc:docMk/>
            <pc:sldMk cId="2893905806" sldId="260"/>
            <ac:graphicFrameMk id="15" creationId="{42082B0B-6B50-F480-9F37-B09A86F7D817}"/>
          </ac:graphicFrameMkLst>
        </pc:graphicFrameChg>
        <pc:graphicFrameChg chg="add del">
          <ac:chgData name="Info | Recor Zorg" userId="76e16cf1-a3db-456f-afb9-536c30b0408b" providerId="ADAL" clId="{D72A1D4C-00EA-4F9F-BB31-01F78D81A78D}" dt="2023-05-22T08:23:04.771" v="1352" actId="26606"/>
          <ac:graphicFrameMkLst>
            <pc:docMk/>
            <pc:sldMk cId="2893905806" sldId="260"/>
            <ac:graphicFrameMk id="19" creationId="{CC675D02-9EAB-9B8E-8786-6908A434D5BA}"/>
          </ac:graphicFrameMkLst>
        </pc:graphicFrameChg>
        <pc:graphicFrameChg chg="add mod modGraphic">
          <ac:chgData name="Info | Recor Zorg" userId="76e16cf1-a3db-456f-afb9-536c30b0408b" providerId="ADAL" clId="{D72A1D4C-00EA-4F9F-BB31-01F78D81A78D}" dt="2023-05-22T09:45:14.852" v="3376" actId="26606"/>
          <ac:graphicFrameMkLst>
            <pc:docMk/>
            <pc:sldMk cId="2893905806" sldId="260"/>
            <ac:graphicFrameMk id="25" creationId="{CC675D02-9EAB-9B8E-8786-6908A434D5BA}"/>
          </ac:graphicFrameMkLst>
        </pc:graphicFrameChg>
      </pc:sldChg>
      <pc:sldChg chg="addSp delSp modSp new mod setBg">
        <pc:chgData name="Info | Recor Zorg" userId="76e16cf1-a3db-456f-afb9-536c30b0408b" providerId="ADAL" clId="{D72A1D4C-00EA-4F9F-BB31-01F78D81A78D}" dt="2023-05-22T09:18:43.929" v="3178" actId="26606"/>
        <pc:sldMkLst>
          <pc:docMk/>
          <pc:sldMk cId="2420616589" sldId="261"/>
        </pc:sldMkLst>
        <pc:spChg chg="mod">
          <ac:chgData name="Info | Recor Zorg" userId="76e16cf1-a3db-456f-afb9-536c30b0408b" providerId="ADAL" clId="{D72A1D4C-00EA-4F9F-BB31-01F78D81A78D}" dt="2023-05-22T09:18:43.929" v="3177" actId="26606"/>
          <ac:spMkLst>
            <pc:docMk/>
            <pc:sldMk cId="2420616589" sldId="261"/>
            <ac:spMk id="2" creationId="{8879A2D4-3131-464B-9658-AE028F5E4F72}"/>
          </ac:spMkLst>
        </pc:spChg>
        <pc:spChg chg="add del mod">
          <ac:chgData name="Info | Recor Zorg" userId="76e16cf1-a3db-456f-afb9-536c30b0408b" providerId="ADAL" clId="{D72A1D4C-00EA-4F9F-BB31-01F78D81A78D}" dt="2023-05-22T08:23:36.748" v="1358" actId="26606"/>
          <ac:spMkLst>
            <pc:docMk/>
            <pc:sldMk cId="2420616589" sldId="261"/>
            <ac:spMk id="3" creationId="{F6C3CF9D-7E6B-9EA0-C7F2-67197B0BBDB3}"/>
          </ac:spMkLst>
        </pc:spChg>
        <pc:spChg chg="add del">
          <ac:chgData name="Info | Recor Zorg" userId="76e16cf1-a3db-456f-afb9-536c30b0408b" providerId="ADAL" clId="{D72A1D4C-00EA-4F9F-BB31-01F78D81A78D}" dt="2023-05-22T08:26:19.400" v="1395" actId="26606"/>
          <ac:spMkLst>
            <pc:docMk/>
            <pc:sldMk cId="2420616589" sldId="261"/>
            <ac:spMk id="8" creationId="{C05CBC3C-2E5A-4839-8B9B-2E5A6ADF0F58}"/>
          </ac:spMkLst>
        </pc:spChg>
        <pc:spChg chg="add del">
          <ac:chgData name="Info | Recor Zorg" userId="76e16cf1-a3db-456f-afb9-536c30b0408b" providerId="ADAL" clId="{D72A1D4C-00EA-4F9F-BB31-01F78D81A78D}" dt="2023-05-22T08:23:36.748" v="1357" actId="26606"/>
          <ac:spMkLst>
            <pc:docMk/>
            <pc:sldMk cId="2420616589" sldId="261"/>
            <ac:spMk id="9" creationId="{C05CBC3C-2E5A-4839-8B9B-2E5A6ADF0F58}"/>
          </ac:spMkLst>
        </pc:spChg>
        <pc:spChg chg="add del">
          <ac:chgData name="Info | Recor Zorg" userId="76e16cf1-a3db-456f-afb9-536c30b0408b" providerId="ADAL" clId="{D72A1D4C-00EA-4F9F-BB31-01F78D81A78D}" dt="2023-05-22T08:26:19.400" v="1395" actId="26606"/>
          <ac:spMkLst>
            <pc:docMk/>
            <pc:sldMk cId="2420616589" sldId="261"/>
            <ac:spMk id="10" creationId="{827FF362-FC97-4BF5-949B-D4ADFA26E457}"/>
          </ac:spMkLst>
        </pc:spChg>
        <pc:spChg chg="add del">
          <ac:chgData name="Info | Recor Zorg" userId="76e16cf1-a3db-456f-afb9-536c30b0408b" providerId="ADAL" clId="{D72A1D4C-00EA-4F9F-BB31-01F78D81A78D}" dt="2023-05-22T08:23:36.748" v="1357" actId="26606"/>
          <ac:spMkLst>
            <pc:docMk/>
            <pc:sldMk cId="2420616589" sldId="261"/>
            <ac:spMk id="11" creationId="{DB5B423A-57CC-4C58-AA26-8E2E862B03A0}"/>
          </ac:spMkLst>
        </pc:spChg>
        <pc:spChg chg="add del mod">
          <ac:chgData name="Info | Recor Zorg" userId="76e16cf1-a3db-456f-afb9-536c30b0408b" providerId="ADAL" clId="{D72A1D4C-00EA-4F9F-BB31-01F78D81A78D}" dt="2023-05-22T09:18:43.929" v="3178" actId="26606"/>
          <ac:spMkLst>
            <pc:docMk/>
            <pc:sldMk cId="2420616589" sldId="261"/>
            <ac:spMk id="13" creationId="{F6C3CF9D-7E6B-9EA0-C7F2-67197B0BBDB3}"/>
          </ac:spMkLst>
        </pc:spChg>
        <pc:spChg chg="add del">
          <ac:chgData name="Info | Recor Zorg" userId="76e16cf1-a3db-456f-afb9-536c30b0408b" providerId="ADAL" clId="{D72A1D4C-00EA-4F9F-BB31-01F78D81A78D}" dt="2023-05-22T08:26:06.882" v="1392" actId="26606"/>
          <ac:spMkLst>
            <pc:docMk/>
            <pc:sldMk cId="2420616589" sldId="261"/>
            <ac:spMk id="18" creationId="{907EF6B7-1338-4443-8C46-6A318D952DFD}"/>
          </ac:spMkLst>
        </pc:spChg>
        <pc:spChg chg="add del">
          <ac:chgData name="Info | Recor Zorg" userId="76e16cf1-a3db-456f-afb9-536c30b0408b" providerId="ADAL" clId="{D72A1D4C-00EA-4F9F-BB31-01F78D81A78D}" dt="2023-05-22T08:26:06.882" v="1392" actId="26606"/>
          <ac:spMkLst>
            <pc:docMk/>
            <pc:sldMk cId="2420616589" sldId="261"/>
            <ac:spMk id="20" creationId="{DAAE4CDD-124C-4DCF-9584-B6033B545DD5}"/>
          </ac:spMkLst>
        </pc:spChg>
        <pc:spChg chg="add del">
          <ac:chgData name="Info | Recor Zorg" userId="76e16cf1-a3db-456f-afb9-536c30b0408b" providerId="ADAL" clId="{D72A1D4C-00EA-4F9F-BB31-01F78D81A78D}" dt="2023-05-22T08:26:06.882" v="1392" actId="26606"/>
          <ac:spMkLst>
            <pc:docMk/>
            <pc:sldMk cId="2420616589" sldId="261"/>
            <ac:spMk id="22" creationId="{081E4A58-353D-44AE-B2FC-2A74E2E400F7}"/>
          </ac:spMkLst>
        </pc:spChg>
        <pc:spChg chg="add del">
          <ac:chgData name="Info | Recor Zorg" userId="76e16cf1-a3db-456f-afb9-536c30b0408b" providerId="ADAL" clId="{D72A1D4C-00EA-4F9F-BB31-01F78D81A78D}" dt="2023-05-22T08:26:19.385" v="1394" actId="26606"/>
          <ac:spMkLst>
            <pc:docMk/>
            <pc:sldMk cId="2420616589" sldId="261"/>
            <ac:spMk id="24" creationId="{100EDD19-6802-4EC3-95CE-CFFAB042CFD6}"/>
          </ac:spMkLst>
        </pc:spChg>
        <pc:spChg chg="add del">
          <ac:chgData name="Info | Recor Zorg" userId="76e16cf1-a3db-456f-afb9-536c30b0408b" providerId="ADAL" clId="{D72A1D4C-00EA-4F9F-BB31-01F78D81A78D}" dt="2023-05-22T08:26:19.385" v="1394" actId="26606"/>
          <ac:spMkLst>
            <pc:docMk/>
            <pc:sldMk cId="2420616589" sldId="261"/>
            <ac:spMk id="25" creationId="{DB17E863-922E-4C26-BD64-E8FD41D28661}"/>
          </ac:spMkLst>
        </pc:spChg>
        <pc:spChg chg="add del">
          <ac:chgData name="Info | Recor Zorg" userId="76e16cf1-a3db-456f-afb9-536c30b0408b" providerId="ADAL" clId="{D72A1D4C-00EA-4F9F-BB31-01F78D81A78D}" dt="2023-05-22T09:18:43.929" v="3178" actId="26606"/>
          <ac:spMkLst>
            <pc:docMk/>
            <pc:sldMk cId="2420616589" sldId="261"/>
            <ac:spMk id="27" creationId="{907EF6B7-1338-4443-8C46-6A318D952DFD}"/>
          </ac:spMkLst>
        </pc:spChg>
        <pc:spChg chg="add del">
          <ac:chgData name="Info | Recor Zorg" userId="76e16cf1-a3db-456f-afb9-536c30b0408b" providerId="ADAL" clId="{D72A1D4C-00EA-4F9F-BB31-01F78D81A78D}" dt="2023-05-22T09:18:43.929" v="3178" actId="26606"/>
          <ac:spMkLst>
            <pc:docMk/>
            <pc:sldMk cId="2420616589" sldId="261"/>
            <ac:spMk id="28" creationId="{DAAE4CDD-124C-4DCF-9584-B6033B545DD5}"/>
          </ac:spMkLst>
        </pc:spChg>
        <pc:spChg chg="add del">
          <ac:chgData name="Info | Recor Zorg" userId="76e16cf1-a3db-456f-afb9-536c30b0408b" providerId="ADAL" clId="{D72A1D4C-00EA-4F9F-BB31-01F78D81A78D}" dt="2023-05-22T09:18:43.929" v="3178" actId="26606"/>
          <ac:spMkLst>
            <pc:docMk/>
            <pc:sldMk cId="2420616589" sldId="261"/>
            <ac:spMk id="29" creationId="{081E4A58-353D-44AE-B2FC-2A74E2E400F7}"/>
          </ac:spMkLst>
        </pc:spChg>
        <pc:spChg chg="add del">
          <ac:chgData name="Info | Recor Zorg" userId="76e16cf1-a3db-456f-afb9-536c30b0408b" providerId="ADAL" clId="{D72A1D4C-00EA-4F9F-BB31-01F78D81A78D}" dt="2023-05-22T09:18:37.827" v="3175" actId="26606"/>
          <ac:spMkLst>
            <pc:docMk/>
            <pc:sldMk cId="2420616589" sldId="261"/>
            <ac:spMk id="34" creationId="{907EF6B7-1338-4443-8C46-6A318D952DFD}"/>
          </ac:spMkLst>
        </pc:spChg>
        <pc:spChg chg="add del">
          <ac:chgData name="Info | Recor Zorg" userId="76e16cf1-a3db-456f-afb9-536c30b0408b" providerId="ADAL" clId="{D72A1D4C-00EA-4F9F-BB31-01F78D81A78D}" dt="2023-05-22T09:18:31.062" v="3173" actId="26606"/>
          <ac:spMkLst>
            <pc:docMk/>
            <pc:sldMk cId="2420616589" sldId="261"/>
            <ac:spMk id="35" creationId="{C05CBC3C-2E5A-4839-8B9B-2E5A6ADF0F58}"/>
          </ac:spMkLst>
        </pc:spChg>
        <pc:spChg chg="add del">
          <ac:chgData name="Info | Recor Zorg" userId="76e16cf1-a3db-456f-afb9-536c30b0408b" providerId="ADAL" clId="{D72A1D4C-00EA-4F9F-BB31-01F78D81A78D}" dt="2023-05-22T09:18:37.827" v="3175" actId="26606"/>
          <ac:spMkLst>
            <pc:docMk/>
            <pc:sldMk cId="2420616589" sldId="261"/>
            <ac:spMk id="36" creationId="{DAAE4CDD-124C-4DCF-9584-B6033B545DD5}"/>
          </ac:spMkLst>
        </pc:spChg>
        <pc:spChg chg="add del">
          <ac:chgData name="Info | Recor Zorg" userId="76e16cf1-a3db-456f-afb9-536c30b0408b" providerId="ADAL" clId="{D72A1D4C-00EA-4F9F-BB31-01F78D81A78D}" dt="2023-05-22T09:18:31.062" v="3173" actId="26606"/>
          <ac:spMkLst>
            <pc:docMk/>
            <pc:sldMk cId="2420616589" sldId="261"/>
            <ac:spMk id="37" creationId="{DB5B423A-57CC-4C58-AA26-8E2E862B03A0}"/>
          </ac:spMkLst>
        </pc:spChg>
        <pc:spChg chg="add del">
          <ac:chgData name="Info | Recor Zorg" userId="76e16cf1-a3db-456f-afb9-536c30b0408b" providerId="ADAL" clId="{D72A1D4C-00EA-4F9F-BB31-01F78D81A78D}" dt="2023-05-22T09:18:37.827" v="3175" actId="26606"/>
          <ac:spMkLst>
            <pc:docMk/>
            <pc:sldMk cId="2420616589" sldId="261"/>
            <ac:spMk id="38" creationId="{081E4A58-353D-44AE-B2FC-2A74E2E400F7}"/>
          </ac:spMkLst>
        </pc:spChg>
        <pc:spChg chg="add del">
          <ac:chgData name="Info | Recor Zorg" userId="76e16cf1-a3db-456f-afb9-536c30b0408b" providerId="ADAL" clId="{D72A1D4C-00EA-4F9F-BB31-01F78D81A78D}" dt="2023-05-22T09:18:37.827" v="3175" actId="26606"/>
          <ac:spMkLst>
            <pc:docMk/>
            <pc:sldMk cId="2420616589" sldId="261"/>
            <ac:spMk id="39" creationId="{F6C3CF9D-7E6B-9EA0-C7F2-67197B0BBDB3}"/>
          </ac:spMkLst>
        </pc:spChg>
        <pc:spChg chg="add del">
          <ac:chgData name="Info | Recor Zorg" userId="76e16cf1-a3db-456f-afb9-536c30b0408b" providerId="ADAL" clId="{D72A1D4C-00EA-4F9F-BB31-01F78D81A78D}" dt="2023-05-22T09:18:43.929" v="3177" actId="26606"/>
          <ac:spMkLst>
            <pc:docMk/>
            <pc:sldMk cId="2420616589" sldId="261"/>
            <ac:spMk id="41" creationId="{1BB867FF-FC45-48F7-8104-F89BE54909F1}"/>
          </ac:spMkLst>
        </pc:spChg>
        <pc:spChg chg="add del">
          <ac:chgData name="Info | Recor Zorg" userId="76e16cf1-a3db-456f-afb9-536c30b0408b" providerId="ADAL" clId="{D72A1D4C-00EA-4F9F-BB31-01F78D81A78D}" dt="2023-05-22T09:18:43.929" v="3177" actId="26606"/>
          <ac:spMkLst>
            <pc:docMk/>
            <pc:sldMk cId="2420616589" sldId="261"/>
            <ac:spMk id="42" creationId="{8BB56887-D0D5-4F0C-9E19-7247EB83C8B7}"/>
          </ac:spMkLst>
        </pc:spChg>
        <pc:spChg chg="add del">
          <ac:chgData name="Info | Recor Zorg" userId="76e16cf1-a3db-456f-afb9-536c30b0408b" providerId="ADAL" clId="{D72A1D4C-00EA-4F9F-BB31-01F78D81A78D}" dt="2023-05-22T09:18:43.929" v="3177" actId="26606"/>
          <ac:spMkLst>
            <pc:docMk/>
            <pc:sldMk cId="2420616589" sldId="261"/>
            <ac:spMk id="43" creationId="{081E4A58-353D-44AE-B2FC-2A74E2E400F7}"/>
          </ac:spMkLst>
        </pc:spChg>
        <pc:spChg chg="add del">
          <ac:chgData name="Info | Recor Zorg" userId="76e16cf1-a3db-456f-afb9-536c30b0408b" providerId="ADAL" clId="{D72A1D4C-00EA-4F9F-BB31-01F78D81A78D}" dt="2023-05-22T09:18:43.929" v="3177" actId="26606"/>
          <ac:spMkLst>
            <pc:docMk/>
            <pc:sldMk cId="2420616589" sldId="261"/>
            <ac:spMk id="44" creationId="{F6C3CF9D-7E6B-9EA0-C7F2-67197B0BBDB3}"/>
          </ac:spMkLst>
        </pc:spChg>
        <pc:spChg chg="add">
          <ac:chgData name="Info | Recor Zorg" userId="76e16cf1-a3db-456f-afb9-536c30b0408b" providerId="ADAL" clId="{D72A1D4C-00EA-4F9F-BB31-01F78D81A78D}" dt="2023-05-22T09:18:43.929" v="3178" actId="26606"/>
          <ac:spMkLst>
            <pc:docMk/>
            <pc:sldMk cId="2420616589" sldId="261"/>
            <ac:spMk id="46" creationId="{907EF6B7-1338-4443-8C46-6A318D952DFD}"/>
          </ac:spMkLst>
        </pc:spChg>
        <pc:spChg chg="add">
          <ac:chgData name="Info | Recor Zorg" userId="76e16cf1-a3db-456f-afb9-536c30b0408b" providerId="ADAL" clId="{D72A1D4C-00EA-4F9F-BB31-01F78D81A78D}" dt="2023-05-22T09:18:43.929" v="3178" actId="26606"/>
          <ac:spMkLst>
            <pc:docMk/>
            <pc:sldMk cId="2420616589" sldId="261"/>
            <ac:spMk id="47" creationId="{DAAE4CDD-124C-4DCF-9584-B6033B545DD5}"/>
          </ac:spMkLst>
        </pc:spChg>
        <pc:spChg chg="add">
          <ac:chgData name="Info | Recor Zorg" userId="76e16cf1-a3db-456f-afb9-536c30b0408b" providerId="ADAL" clId="{D72A1D4C-00EA-4F9F-BB31-01F78D81A78D}" dt="2023-05-22T09:18:43.929" v="3178" actId="26606"/>
          <ac:spMkLst>
            <pc:docMk/>
            <pc:sldMk cId="2420616589" sldId="261"/>
            <ac:spMk id="48" creationId="{081E4A58-353D-44AE-B2FC-2A74E2E400F7}"/>
          </ac:spMkLst>
        </pc:spChg>
        <pc:spChg chg="add">
          <ac:chgData name="Info | Recor Zorg" userId="76e16cf1-a3db-456f-afb9-536c30b0408b" providerId="ADAL" clId="{D72A1D4C-00EA-4F9F-BB31-01F78D81A78D}" dt="2023-05-22T09:18:43.929" v="3178" actId="26606"/>
          <ac:spMkLst>
            <pc:docMk/>
            <pc:sldMk cId="2420616589" sldId="261"/>
            <ac:spMk id="49" creationId="{F6C3CF9D-7E6B-9EA0-C7F2-67197B0BBDB3}"/>
          </ac:spMkLst>
        </pc:spChg>
        <pc:graphicFrameChg chg="add del">
          <ac:chgData name="Info | Recor Zorg" userId="76e16cf1-a3db-456f-afb9-536c30b0408b" providerId="ADAL" clId="{D72A1D4C-00EA-4F9F-BB31-01F78D81A78D}" dt="2023-05-22T08:23:36.748" v="1357" actId="26606"/>
          <ac:graphicFrameMkLst>
            <pc:docMk/>
            <pc:sldMk cId="2420616589" sldId="261"/>
            <ac:graphicFrameMk id="5" creationId="{E0BF0179-25EB-D49D-E525-8212840C78C8}"/>
          </ac:graphicFrameMkLst>
        </pc:graphicFrameChg>
        <pc:graphicFrameChg chg="add del">
          <ac:chgData name="Info | Recor Zorg" userId="76e16cf1-a3db-456f-afb9-536c30b0408b" providerId="ADAL" clId="{D72A1D4C-00EA-4F9F-BB31-01F78D81A78D}" dt="2023-05-22T09:18:31.062" v="3173" actId="26606"/>
          <ac:graphicFrameMkLst>
            <pc:docMk/>
            <pc:sldMk cId="2420616589" sldId="261"/>
            <ac:graphicFrameMk id="31" creationId="{D1DCFE0B-F42F-5A49-8733-37BD8357A5F2}"/>
          </ac:graphicFrameMkLst>
        </pc:graphicFrameChg>
      </pc:sldChg>
      <pc:sldChg chg="addSp delSp modSp new mod setBg">
        <pc:chgData name="Info | Recor Zorg" userId="76e16cf1-a3db-456f-afb9-536c30b0408b" providerId="ADAL" clId="{D72A1D4C-00EA-4F9F-BB31-01F78D81A78D}" dt="2023-05-22T09:38:58.200" v="3241" actId="26606"/>
        <pc:sldMkLst>
          <pc:docMk/>
          <pc:sldMk cId="621656358" sldId="262"/>
        </pc:sldMkLst>
        <pc:spChg chg="mod">
          <ac:chgData name="Info | Recor Zorg" userId="76e16cf1-a3db-456f-afb9-536c30b0408b" providerId="ADAL" clId="{D72A1D4C-00EA-4F9F-BB31-01F78D81A78D}" dt="2023-05-22T09:38:58.200" v="3241" actId="26606"/>
          <ac:spMkLst>
            <pc:docMk/>
            <pc:sldMk cId="621656358" sldId="262"/>
            <ac:spMk id="2" creationId="{D16C6F22-0365-A66D-6068-0BD4699554D4}"/>
          </ac:spMkLst>
        </pc:spChg>
        <pc:spChg chg="mod ord">
          <ac:chgData name="Info | Recor Zorg" userId="76e16cf1-a3db-456f-afb9-536c30b0408b" providerId="ADAL" clId="{D72A1D4C-00EA-4F9F-BB31-01F78D81A78D}" dt="2023-05-22T09:38:58.200" v="3241" actId="26606"/>
          <ac:spMkLst>
            <pc:docMk/>
            <pc:sldMk cId="621656358" sldId="262"/>
            <ac:spMk id="3" creationId="{E6E53F99-691C-35E9-9FB4-85D442FCA614}"/>
          </ac:spMkLst>
        </pc:spChg>
        <pc:spChg chg="add del">
          <ac:chgData name="Info | Recor Zorg" userId="76e16cf1-a3db-456f-afb9-536c30b0408b" providerId="ADAL" clId="{D72A1D4C-00EA-4F9F-BB31-01F78D81A78D}" dt="2023-05-22T08:34:59.177" v="2013" actId="26606"/>
          <ac:spMkLst>
            <pc:docMk/>
            <pc:sldMk cId="621656358" sldId="262"/>
            <ac:spMk id="8" creationId="{3AD318CC-E2A8-4E27-9548-A047A78999B1}"/>
          </ac:spMkLst>
        </pc:spChg>
        <pc:spChg chg="add del">
          <ac:chgData name="Info | Recor Zorg" userId="76e16cf1-a3db-456f-afb9-536c30b0408b" providerId="ADAL" clId="{D72A1D4C-00EA-4F9F-BB31-01F78D81A78D}" dt="2023-05-22T08:35:02.596" v="2015" actId="26606"/>
          <ac:spMkLst>
            <pc:docMk/>
            <pc:sldMk cId="621656358" sldId="262"/>
            <ac:spMk id="9" creationId="{8FC9BE17-9A7B-462D-AE50-3D8777387304}"/>
          </ac:spMkLst>
        </pc:spChg>
        <pc:spChg chg="add del">
          <ac:chgData name="Info | Recor Zorg" userId="76e16cf1-a3db-456f-afb9-536c30b0408b" providerId="ADAL" clId="{D72A1D4C-00EA-4F9F-BB31-01F78D81A78D}" dt="2023-05-22T08:35:03.732" v="2017" actId="26606"/>
          <ac:spMkLst>
            <pc:docMk/>
            <pc:sldMk cId="621656358" sldId="262"/>
            <ac:spMk id="11" creationId="{D4974D33-8DC5-464E-8C6D-BE58F0669C17}"/>
          </ac:spMkLst>
        </pc:spChg>
        <pc:spChg chg="add del">
          <ac:chgData name="Info | Recor Zorg" userId="76e16cf1-a3db-456f-afb9-536c30b0408b" providerId="ADAL" clId="{D72A1D4C-00EA-4F9F-BB31-01F78D81A78D}" dt="2023-05-22T08:35:02.596" v="2015" actId="26606"/>
          <ac:spMkLst>
            <pc:docMk/>
            <pc:sldMk cId="621656358" sldId="262"/>
            <ac:spMk id="13" creationId="{55D4142C-5077-457F-A6AD-3FECFDB39685}"/>
          </ac:spMkLst>
        </pc:spChg>
        <pc:spChg chg="add del">
          <ac:chgData name="Info | Recor Zorg" userId="76e16cf1-a3db-456f-afb9-536c30b0408b" providerId="ADAL" clId="{D72A1D4C-00EA-4F9F-BB31-01F78D81A78D}" dt="2023-05-22T08:34:59.177" v="2013" actId="26606"/>
          <ac:spMkLst>
            <pc:docMk/>
            <pc:sldMk cId="621656358" sldId="262"/>
            <ac:spMk id="14" creationId="{2C1BBA94-3F40-40AA-8BB9-E69E25E537C1}"/>
          </ac:spMkLst>
        </pc:spChg>
        <pc:spChg chg="add del">
          <ac:chgData name="Info | Recor Zorg" userId="76e16cf1-a3db-456f-afb9-536c30b0408b" providerId="ADAL" clId="{D72A1D4C-00EA-4F9F-BB31-01F78D81A78D}" dt="2023-05-22T08:35:02.596" v="2015" actId="26606"/>
          <ac:spMkLst>
            <pc:docMk/>
            <pc:sldMk cId="621656358" sldId="262"/>
            <ac:spMk id="15" creationId="{7A5F0580-5EE9-419F-96EE-B6529EF6E7D0}"/>
          </ac:spMkLst>
        </pc:spChg>
        <pc:spChg chg="add del">
          <ac:chgData name="Info | Recor Zorg" userId="76e16cf1-a3db-456f-afb9-536c30b0408b" providerId="ADAL" clId="{D72A1D4C-00EA-4F9F-BB31-01F78D81A78D}" dt="2023-05-22T08:35:02.596" v="2015" actId="26606"/>
          <ac:spMkLst>
            <pc:docMk/>
            <pc:sldMk cId="621656358" sldId="262"/>
            <ac:spMk id="16" creationId="{3EBE8569-6AEC-4B8C-8D53-2DE337CDBA65}"/>
          </ac:spMkLst>
        </pc:spChg>
        <pc:spChg chg="add del">
          <ac:chgData name="Info | Recor Zorg" userId="76e16cf1-a3db-456f-afb9-536c30b0408b" providerId="ADAL" clId="{D72A1D4C-00EA-4F9F-BB31-01F78D81A78D}" dt="2023-05-22T08:35:03.732" v="2017" actId="26606"/>
          <ac:spMkLst>
            <pc:docMk/>
            <pc:sldMk cId="621656358" sldId="262"/>
            <ac:spMk id="18" creationId="{F13C74B1-5B17-4795-BED0-7140497B445A}"/>
          </ac:spMkLst>
        </pc:spChg>
        <pc:spChg chg="add del">
          <ac:chgData name="Info | Recor Zorg" userId="76e16cf1-a3db-456f-afb9-536c30b0408b" providerId="ADAL" clId="{D72A1D4C-00EA-4F9F-BB31-01F78D81A78D}" dt="2023-05-22T08:55:25.352" v="2780" actId="26606"/>
          <ac:spMkLst>
            <pc:docMk/>
            <pc:sldMk cId="621656358" sldId="262"/>
            <ac:spMk id="21" creationId="{100EDD19-6802-4EC3-95CE-CFFAB042CFD6}"/>
          </ac:spMkLst>
        </pc:spChg>
        <pc:spChg chg="add del">
          <ac:chgData name="Info | Recor Zorg" userId="76e16cf1-a3db-456f-afb9-536c30b0408b" providerId="ADAL" clId="{D72A1D4C-00EA-4F9F-BB31-01F78D81A78D}" dt="2023-05-22T08:55:25.352" v="2780" actId="26606"/>
          <ac:spMkLst>
            <pc:docMk/>
            <pc:sldMk cId="621656358" sldId="262"/>
            <ac:spMk id="22" creationId="{DB17E863-922E-4C26-BD64-E8FD41D28661}"/>
          </ac:spMkLst>
        </pc:spChg>
        <pc:spChg chg="add del">
          <ac:chgData name="Info | Recor Zorg" userId="76e16cf1-a3db-456f-afb9-536c30b0408b" providerId="ADAL" clId="{D72A1D4C-00EA-4F9F-BB31-01F78D81A78D}" dt="2023-05-22T09:37:57.764" v="3235" actId="26606"/>
          <ac:spMkLst>
            <pc:docMk/>
            <pc:sldMk cId="621656358" sldId="262"/>
            <ac:spMk id="27" creationId="{1BB867FF-FC45-48F7-8104-F89BE54909F1}"/>
          </ac:spMkLst>
        </pc:spChg>
        <pc:spChg chg="add del">
          <ac:chgData name="Info | Recor Zorg" userId="76e16cf1-a3db-456f-afb9-536c30b0408b" providerId="ADAL" clId="{D72A1D4C-00EA-4F9F-BB31-01F78D81A78D}" dt="2023-05-22T09:37:57.764" v="3235" actId="26606"/>
          <ac:spMkLst>
            <pc:docMk/>
            <pc:sldMk cId="621656358" sldId="262"/>
            <ac:spMk id="29" creationId="{8BB56887-D0D5-4F0C-9E19-7247EB83C8B7}"/>
          </ac:spMkLst>
        </pc:spChg>
        <pc:spChg chg="add del">
          <ac:chgData name="Info | Recor Zorg" userId="76e16cf1-a3db-456f-afb9-536c30b0408b" providerId="ADAL" clId="{D72A1D4C-00EA-4F9F-BB31-01F78D81A78D}" dt="2023-05-22T09:37:57.764" v="3235" actId="26606"/>
          <ac:spMkLst>
            <pc:docMk/>
            <pc:sldMk cId="621656358" sldId="262"/>
            <ac:spMk id="31" creationId="{081E4A58-353D-44AE-B2FC-2A74E2E400F7}"/>
          </ac:spMkLst>
        </pc:spChg>
        <pc:spChg chg="add del">
          <ac:chgData name="Info | Recor Zorg" userId="76e16cf1-a3db-456f-afb9-536c30b0408b" providerId="ADAL" clId="{D72A1D4C-00EA-4F9F-BB31-01F78D81A78D}" dt="2023-05-22T09:37:18.680" v="3210" actId="26606"/>
          <ac:spMkLst>
            <pc:docMk/>
            <pc:sldMk cId="621656358" sldId="262"/>
            <ac:spMk id="36" creationId="{327D73B4-9F5C-4A64-A179-51B9500CB8B5}"/>
          </ac:spMkLst>
        </pc:spChg>
        <pc:spChg chg="add del">
          <ac:chgData name="Info | Recor Zorg" userId="76e16cf1-a3db-456f-afb9-536c30b0408b" providerId="ADAL" clId="{D72A1D4C-00EA-4F9F-BB31-01F78D81A78D}" dt="2023-05-22T09:37:18.680" v="3210" actId="26606"/>
          <ac:spMkLst>
            <pc:docMk/>
            <pc:sldMk cId="621656358" sldId="262"/>
            <ac:spMk id="38" creationId="{C1F06963-6374-4B48-844F-071A9BAAAE02}"/>
          </ac:spMkLst>
        </pc:spChg>
        <pc:spChg chg="add del">
          <ac:chgData name="Info | Recor Zorg" userId="76e16cf1-a3db-456f-afb9-536c30b0408b" providerId="ADAL" clId="{D72A1D4C-00EA-4F9F-BB31-01F78D81A78D}" dt="2023-05-22T09:37:18.680" v="3210" actId="26606"/>
          <ac:spMkLst>
            <pc:docMk/>
            <pc:sldMk cId="621656358" sldId="262"/>
            <ac:spMk id="40" creationId="{6CB927A4-E432-4310-9CD5-E89FF5063179}"/>
          </ac:spMkLst>
        </pc:spChg>
        <pc:spChg chg="add del">
          <ac:chgData name="Info | Recor Zorg" userId="76e16cf1-a3db-456f-afb9-536c30b0408b" providerId="ADAL" clId="{D72A1D4C-00EA-4F9F-BB31-01F78D81A78D}" dt="2023-05-22T09:37:18.680" v="3210" actId="26606"/>
          <ac:spMkLst>
            <pc:docMk/>
            <pc:sldMk cId="621656358" sldId="262"/>
            <ac:spMk id="42" creationId="{1453BF6C-B012-48B7-B4E8-6D7AC7C27D02}"/>
          </ac:spMkLst>
        </pc:spChg>
        <pc:spChg chg="add del">
          <ac:chgData name="Info | Recor Zorg" userId="76e16cf1-a3db-456f-afb9-536c30b0408b" providerId="ADAL" clId="{D72A1D4C-00EA-4F9F-BB31-01F78D81A78D}" dt="2023-05-22T09:37:18.680" v="3210" actId="26606"/>
          <ac:spMkLst>
            <pc:docMk/>
            <pc:sldMk cId="621656358" sldId="262"/>
            <ac:spMk id="44" creationId="{E3020543-B24B-4EC4-8FFC-8DD88EEA91A8}"/>
          </ac:spMkLst>
        </pc:spChg>
        <pc:spChg chg="add del">
          <ac:chgData name="Info | Recor Zorg" userId="76e16cf1-a3db-456f-afb9-536c30b0408b" providerId="ADAL" clId="{D72A1D4C-00EA-4F9F-BB31-01F78D81A78D}" dt="2023-05-22T09:37:28.707" v="3212" actId="26606"/>
          <ac:spMkLst>
            <pc:docMk/>
            <pc:sldMk cId="621656358" sldId="262"/>
            <ac:spMk id="48" creationId="{743AA782-23D1-4521-8CAD-47662984AA08}"/>
          </ac:spMkLst>
        </pc:spChg>
        <pc:spChg chg="add del">
          <ac:chgData name="Info | Recor Zorg" userId="76e16cf1-a3db-456f-afb9-536c30b0408b" providerId="ADAL" clId="{D72A1D4C-00EA-4F9F-BB31-01F78D81A78D}" dt="2023-05-22T09:37:28.707" v="3212" actId="26606"/>
          <ac:spMkLst>
            <pc:docMk/>
            <pc:sldMk cId="621656358" sldId="262"/>
            <ac:spMk id="49" creationId="{71877DBC-BB60-40F0-AC93-2ACDBAAE60CE}"/>
          </ac:spMkLst>
        </pc:spChg>
        <pc:spChg chg="add del">
          <ac:chgData name="Info | Recor Zorg" userId="76e16cf1-a3db-456f-afb9-536c30b0408b" providerId="ADAL" clId="{D72A1D4C-00EA-4F9F-BB31-01F78D81A78D}" dt="2023-05-22T09:37:29.977" v="3214" actId="26606"/>
          <ac:spMkLst>
            <pc:docMk/>
            <pc:sldMk cId="621656358" sldId="262"/>
            <ac:spMk id="51" creationId="{327D73B4-9F5C-4A64-A179-51B9500CB8B5}"/>
          </ac:spMkLst>
        </pc:spChg>
        <pc:spChg chg="add del">
          <ac:chgData name="Info | Recor Zorg" userId="76e16cf1-a3db-456f-afb9-536c30b0408b" providerId="ADAL" clId="{D72A1D4C-00EA-4F9F-BB31-01F78D81A78D}" dt="2023-05-22T09:37:29.977" v="3214" actId="26606"/>
          <ac:spMkLst>
            <pc:docMk/>
            <pc:sldMk cId="621656358" sldId="262"/>
            <ac:spMk id="52" creationId="{C1F06963-6374-4B48-844F-071A9BAAAE02}"/>
          </ac:spMkLst>
        </pc:spChg>
        <pc:spChg chg="add del">
          <ac:chgData name="Info | Recor Zorg" userId="76e16cf1-a3db-456f-afb9-536c30b0408b" providerId="ADAL" clId="{D72A1D4C-00EA-4F9F-BB31-01F78D81A78D}" dt="2023-05-22T09:37:29.977" v="3214" actId="26606"/>
          <ac:spMkLst>
            <pc:docMk/>
            <pc:sldMk cId="621656358" sldId="262"/>
            <ac:spMk id="53" creationId="{6CB927A4-E432-4310-9CD5-E89FF5063179}"/>
          </ac:spMkLst>
        </pc:spChg>
        <pc:spChg chg="add del">
          <ac:chgData name="Info | Recor Zorg" userId="76e16cf1-a3db-456f-afb9-536c30b0408b" providerId="ADAL" clId="{D72A1D4C-00EA-4F9F-BB31-01F78D81A78D}" dt="2023-05-22T09:37:29.977" v="3214" actId="26606"/>
          <ac:spMkLst>
            <pc:docMk/>
            <pc:sldMk cId="621656358" sldId="262"/>
            <ac:spMk id="54" creationId="{1453BF6C-B012-48B7-B4E8-6D7AC7C27D02}"/>
          </ac:spMkLst>
        </pc:spChg>
        <pc:spChg chg="add del">
          <ac:chgData name="Info | Recor Zorg" userId="76e16cf1-a3db-456f-afb9-536c30b0408b" providerId="ADAL" clId="{D72A1D4C-00EA-4F9F-BB31-01F78D81A78D}" dt="2023-05-22T09:37:29.977" v="3214" actId="26606"/>
          <ac:spMkLst>
            <pc:docMk/>
            <pc:sldMk cId="621656358" sldId="262"/>
            <ac:spMk id="55" creationId="{E3020543-B24B-4EC4-8FFC-8DD88EEA91A8}"/>
          </ac:spMkLst>
        </pc:spChg>
        <pc:spChg chg="add del">
          <ac:chgData name="Info | Recor Zorg" userId="76e16cf1-a3db-456f-afb9-536c30b0408b" providerId="ADAL" clId="{D72A1D4C-00EA-4F9F-BB31-01F78D81A78D}" dt="2023-05-22T09:37:32.864" v="3216" actId="26606"/>
          <ac:spMkLst>
            <pc:docMk/>
            <pc:sldMk cId="621656358" sldId="262"/>
            <ac:spMk id="58" creationId="{6EFC920F-B85A-4068-BD93-41064EDE93D3}"/>
          </ac:spMkLst>
        </pc:spChg>
        <pc:spChg chg="add del">
          <ac:chgData name="Info | Recor Zorg" userId="76e16cf1-a3db-456f-afb9-536c30b0408b" providerId="ADAL" clId="{D72A1D4C-00EA-4F9F-BB31-01F78D81A78D}" dt="2023-05-22T09:37:32.864" v="3216" actId="26606"/>
          <ac:spMkLst>
            <pc:docMk/>
            <pc:sldMk cId="621656358" sldId="262"/>
            <ac:spMk id="61" creationId="{CBC4F608-B4B8-48C3-9572-C0F061B1CD99}"/>
          </ac:spMkLst>
        </pc:spChg>
        <pc:spChg chg="add del">
          <ac:chgData name="Info | Recor Zorg" userId="76e16cf1-a3db-456f-afb9-536c30b0408b" providerId="ADAL" clId="{D72A1D4C-00EA-4F9F-BB31-01F78D81A78D}" dt="2023-05-22T09:37:32.864" v="3216" actId="26606"/>
          <ac:spMkLst>
            <pc:docMk/>
            <pc:sldMk cId="621656358" sldId="262"/>
            <ac:spMk id="62" creationId="{1382A32C-5B0C-4B1C-A074-76C6DBCC9F87}"/>
          </ac:spMkLst>
        </pc:spChg>
        <pc:spChg chg="add del">
          <ac:chgData name="Info | Recor Zorg" userId="76e16cf1-a3db-456f-afb9-536c30b0408b" providerId="ADAL" clId="{D72A1D4C-00EA-4F9F-BB31-01F78D81A78D}" dt="2023-05-22T09:37:33.570" v="3218" actId="26606"/>
          <ac:spMkLst>
            <pc:docMk/>
            <pc:sldMk cId="621656358" sldId="262"/>
            <ac:spMk id="64" creationId="{F13C74B1-5B17-4795-BED0-7140497B445A}"/>
          </ac:spMkLst>
        </pc:spChg>
        <pc:spChg chg="add del">
          <ac:chgData name="Info | Recor Zorg" userId="76e16cf1-a3db-456f-afb9-536c30b0408b" providerId="ADAL" clId="{D72A1D4C-00EA-4F9F-BB31-01F78D81A78D}" dt="2023-05-22T09:37:33.570" v="3218" actId="26606"/>
          <ac:spMkLst>
            <pc:docMk/>
            <pc:sldMk cId="621656358" sldId="262"/>
            <ac:spMk id="65" creationId="{D4974D33-8DC5-464E-8C6D-BE58F0669C17}"/>
          </ac:spMkLst>
        </pc:spChg>
        <pc:spChg chg="add del">
          <ac:chgData name="Info | Recor Zorg" userId="76e16cf1-a3db-456f-afb9-536c30b0408b" providerId="ADAL" clId="{D72A1D4C-00EA-4F9F-BB31-01F78D81A78D}" dt="2023-05-22T09:37:44.865" v="3220" actId="26606"/>
          <ac:spMkLst>
            <pc:docMk/>
            <pc:sldMk cId="621656358" sldId="262"/>
            <ac:spMk id="67" creationId="{2EB492CD-616E-47F8-933B-5E2D952A0593}"/>
          </ac:spMkLst>
        </pc:spChg>
        <pc:spChg chg="add del">
          <ac:chgData name="Info | Recor Zorg" userId="76e16cf1-a3db-456f-afb9-536c30b0408b" providerId="ADAL" clId="{D72A1D4C-00EA-4F9F-BB31-01F78D81A78D}" dt="2023-05-22T09:37:44.865" v="3220" actId="26606"/>
          <ac:spMkLst>
            <pc:docMk/>
            <pc:sldMk cId="621656358" sldId="262"/>
            <ac:spMk id="68" creationId="{59383CF9-23B5-4335-9B21-1791C4CF1C75}"/>
          </ac:spMkLst>
        </pc:spChg>
        <pc:spChg chg="add del">
          <ac:chgData name="Info | Recor Zorg" userId="76e16cf1-a3db-456f-afb9-536c30b0408b" providerId="ADAL" clId="{D72A1D4C-00EA-4F9F-BB31-01F78D81A78D}" dt="2023-05-22T09:37:44.865" v="3220" actId="26606"/>
          <ac:spMkLst>
            <pc:docMk/>
            <pc:sldMk cId="621656358" sldId="262"/>
            <ac:spMk id="69" creationId="{0007FE00-9498-4706-B255-6437B0252C02}"/>
          </ac:spMkLst>
        </pc:spChg>
        <pc:spChg chg="add del">
          <ac:chgData name="Info | Recor Zorg" userId="76e16cf1-a3db-456f-afb9-536c30b0408b" providerId="ADAL" clId="{D72A1D4C-00EA-4F9F-BB31-01F78D81A78D}" dt="2023-05-22T09:37:49.349" v="3222" actId="26606"/>
          <ac:spMkLst>
            <pc:docMk/>
            <pc:sldMk cId="621656358" sldId="262"/>
            <ac:spMk id="71" creationId="{7B831B6F-405A-4B47-B9BB-5CA88F285844}"/>
          </ac:spMkLst>
        </pc:spChg>
        <pc:spChg chg="add del">
          <ac:chgData name="Info | Recor Zorg" userId="76e16cf1-a3db-456f-afb9-536c30b0408b" providerId="ADAL" clId="{D72A1D4C-00EA-4F9F-BB31-01F78D81A78D}" dt="2023-05-22T09:37:49.349" v="3222" actId="26606"/>
          <ac:spMkLst>
            <pc:docMk/>
            <pc:sldMk cId="621656358" sldId="262"/>
            <ac:spMk id="72" creationId="{953EE71A-6488-4203-A7C4-77102FD0DCCA}"/>
          </ac:spMkLst>
        </pc:spChg>
        <pc:spChg chg="add del">
          <ac:chgData name="Info | Recor Zorg" userId="76e16cf1-a3db-456f-afb9-536c30b0408b" providerId="ADAL" clId="{D72A1D4C-00EA-4F9F-BB31-01F78D81A78D}" dt="2023-05-22T09:37:50.418" v="3224" actId="26606"/>
          <ac:spMkLst>
            <pc:docMk/>
            <pc:sldMk cId="621656358" sldId="262"/>
            <ac:spMk id="74" creationId="{201CC55D-ED54-4C5C-95E6-10947BD1103B}"/>
          </ac:spMkLst>
        </pc:spChg>
        <pc:spChg chg="add del">
          <ac:chgData name="Info | Recor Zorg" userId="76e16cf1-a3db-456f-afb9-536c30b0408b" providerId="ADAL" clId="{D72A1D4C-00EA-4F9F-BB31-01F78D81A78D}" dt="2023-05-22T09:37:50.418" v="3224" actId="26606"/>
          <ac:spMkLst>
            <pc:docMk/>
            <pc:sldMk cId="621656358" sldId="262"/>
            <ac:spMk id="77" creationId="{3873B707-463F-40B0-8227-E8CC6C67EB25}"/>
          </ac:spMkLst>
        </pc:spChg>
        <pc:spChg chg="add del">
          <ac:chgData name="Info | Recor Zorg" userId="76e16cf1-a3db-456f-afb9-536c30b0408b" providerId="ADAL" clId="{D72A1D4C-00EA-4F9F-BB31-01F78D81A78D}" dt="2023-05-22T09:37:50.418" v="3224" actId="26606"/>
          <ac:spMkLst>
            <pc:docMk/>
            <pc:sldMk cId="621656358" sldId="262"/>
            <ac:spMk id="78" creationId="{C13237C8-E62C-4F0D-A318-BD6FB6C2D138}"/>
          </ac:spMkLst>
        </pc:spChg>
        <pc:spChg chg="add del">
          <ac:chgData name="Info | Recor Zorg" userId="76e16cf1-a3db-456f-afb9-536c30b0408b" providerId="ADAL" clId="{D72A1D4C-00EA-4F9F-BB31-01F78D81A78D}" dt="2023-05-22T09:37:50.418" v="3224" actId="26606"/>
          <ac:spMkLst>
            <pc:docMk/>
            <pc:sldMk cId="621656358" sldId="262"/>
            <ac:spMk id="79" creationId="{19C9EAEA-39D0-4B0E-A0EB-51E7B26740B1}"/>
          </ac:spMkLst>
        </pc:spChg>
        <pc:spChg chg="add del">
          <ac:chgData name="Info | Recor Zorg" userId="76e16cf1-a3db-456f-afb9-536c30b0408b" providerId="ADAL" clId="{D72A1D4C-00EA-4F9F-BB31-01F78D81A78D}" dt="2023-05-22T09:37:51.958" v="3226" actId="26606"/>
          <ac:spMkLst>
            <pc:docMk/>
            <pc:sldMk cId="621656358" sldId="262"/>
            <ac:spMk id="81" creationId="{7B831B6F-405A-4B47-B9BB-5CA88F285844}"/>
          </ac:spMkLst>
        </pc:spChg>
        <pc:spChg chg="add del">
          <ac:chgData name="Info | Recor Zorg" userId="76e16cf1-a3db-456f-afb9-536c30b0408b" providerId="ADAL" clId="{D72A1D4C-00EA-4F9F-BB31-01F78D81A78D}" dt="2023-05-22T09:37:51.958" v="3226" actId="26606"/>
          <ac:spMkLst>
            <pc:docMk/>
            <pc:sldMk cId="621656358" sldId="262"/>
            <ac:spMk id="82" creationId="{953EE71A-6488-4203-A7C4-77102FD0DCCA}"/>
          </ac:spMkLst>
        </pc:spChg>
        <pc:spChg chg="add del">
          <ac:chgData name="Info | Recor Zorg" userId="76e16cf1-a3db-456f-afb9-536c30b0408b" providerId="ADAL" clId="{D72A1D4C-00EA-4F9F-BB31-01F78D81A78D}" dt="2023-05-22T09:37:53.482" v="3228" actId="26606"/>
          <ac:spMkLst>
            <pc:docMk/>
            <pc:sldMk cId="621656358" sldId="262"/>
            <ac:spMk id="84" creationId="{2EB492CD-616E-47F8-933B-5E2D952A0593}"/>
          </ac:spMkLst>
        </pc:spChg>
        <pc:spChg chg="add del">
          <ac:chgData name="Info | Recor Zorg" userId="76e16cf1-a3db-456f-afb9-536c30b0408b" providerId="ADAL" clId="{D72A1D4C-00EA-4F9F-BB31-01F78D81A78D}" dt="2023-05-22T09:37:53.482" v="3228" actId="26606"/>
          <ac:spMkLst>
            <pc:docMk/>
            <pc:sldMk cId="621656358" sldId="262"/>
            <ac:spMk id="85" creationId="{59383CF9-23B5-4335-9B21-1791C4CF1C75}"/>
          </ac:spMkLst>
        </pc:spChg>
        <pc:spChg chg="add del">
          <ac:chgData name="Info | Recor Zorg" userId="76e16cf1-a3db-456f-afb9-536c30b0408b" providerId="ADAL" clId="{D72A1D4C-00EA-4F9F-BB31-01F78D81A78D}" dt="2023-05-22T09:37:53.482" v="3228" actId="26606"/>
          <ac:spMkLst>
            <pc:docMk/>
            <pc:sldMk cId="621656358" sldId="262"/>
            <ac:spMk id="86" creationId="{0007FE00-9498-4706-B255-6437B0252C02}"/>
          </ac:spMkLst>
        </pc:spChg>
        <pc:spChg chg="add del">
          <ac:chgData name="Info | Recor Zorg" userId="76e16cf1-a3db-456f-afb9-536c30b0408b" providerId="ADAL" clId="{D72A1D4C-00EA-4F9F-BB31-01F78D81A78D}" dt="2023-05-22T09:37:54.940" v="3230" actId="26606"/>
          <ac:spMkLst>
            <pc:docMk/>
            <pc:sldMk cId="621656358" sldId="262"/>
            <ac:spMk id="88" creationId="{F13C74B1-5B17-4795-BED0-7140497B445A}"/>
          </ac:spMkLst>
        </pc:spChg>
        <pc:spChg chg="add del">
          <ac:chgData name="Info | Recor Zorg" userId="76e16cf1-a3db-456f-afb9-536c30b0408b" providerId="ADAL" clId="{D72A1D4C-00EA-4F9F-BB31-01F78D81A78D}" dt="2023-05-22T09:37:54.940" v="3230" actId="26606"/>
          <ac:spMkLst>
            <pc:docMk/>
            <pc:sldMk cId="621656358" sldId="262"/>
            <ac:spMk id="89" creationId="{D4974D33-8DC5-464E-8C6D-BE58F0669C17}"/>
          </ac:spMkLst>
        </pc:spChg>
        <pc:spChg chg="add del">
          <ac:chgData name="Info | Recor Zorg" userId="76e16cf1-a3db-456f-afb9-536c30b0408b" providerId="ADAL" clId="{D72A1D4C-00EA-4F9F-BB31-01F78D81A78D}" dt="2023-05-22T09:37:56.617" v="3232" actId="26606"/>
          <ac:spMkLst>
            <pc:docMk/>
            <pc:sldMk cId="621656358" sldId="262"/>
            <ac:spMk id="91" creationId="{6EFC920F-B85A-4068-BD93-41064EDE93D3}"/>
          </ac:spMkLst>
        </pc:spChg>
        <pc:spChg chg="add del">
          <ac:chgData name="Info | Recor Zorg" userId="76e16cf1-a3db-456f-afb9-536c30b0408b" providerId="ADAL" clId="{D72A1D4C-00EA-4F9F-BB31-01F78D81A78D}" dt="2023-05-22T09:37:56.617" v="3232" actId="26606"/>
          <ac:spMkLst>
            <pc:docMk/>
            <pc:sldMk cId="621656358" sldId="262"/>
            <ac:spMk id="94" creationId="{CBC4F608-B4B8-48C3-9572-C0F061B1CD99}"/>
          </ac:spMkLst>
        </pc:spChg>
        <pc:spChg chg="add del">
          <ac:chgData name="Info | Recor Zorg" userId="76e16cf1-a3db-456f-afb9-536c30b0408b" providerId="ADAL" clId="{D72A1D4C-00EA-4F9F-BB31-01F78D81A78D}" dt="2023-05-22T09:37:56.617" v="3232" actId="26606"/>
          <ac:spMkLst>
            <pc:docMk/>
            <pc:sldMk cId="621656358" sldId="262"/>
            <ac:spMk id="95" creationId="{1382A32C-5B0C-4B1C-A074-76C6DBCC9F87}"/>
          </ac:spMkLst>
        </pc:spChg>
        <pc:spChg chg="add del">
          <ac:chgData name="Info | Recor Zorg" userId="76e16cf1-a3db-456f-afb9-536c30b0408b" providerId="ADAL" clId="{D72A1D4C-00EA-4F9F-BB31-01F78D81A78D}" dt="2023-05-22T09:37:57.764" v="3234" actId="26606"/>
          <ac:spMkLst>
            <pc:docMk/>
            <pc:sldMk cId="621656358" sldId="262"/>
            <ac:spMk id="97" creationId="{327D73B4-9F5C-4A64-A179-51B9500CB8B5}"/>
          </ac:spMkLst>
        </pc:spChg>
        <pc:spChg chg="add del">
          <ac:chgData name="Info | Recor Zorg" userId="76e16cf1-a3db-456f-afb9-536c30b0408b" providerId="ADAL" clId="{D72A1D4C-00EA-4F9F-BB31-01F78D81A78D}" dt="2023-05-22T09:37:57.764" v="3234" actId="26606"/>
          <ac:spMkLst>
            <pc:docMk/>
            <pc:sldMk cId="621656358" sldId="262"/>
            <ac:spMk id="98" creationId="{C1F06963-6374-4B48-844F-071A9BAAAE02}"/>
          </ac:spMkLst>
        </pc:spChg>
        <pc:spChg chg="add del">
          <ac:chgData name="Info | Recor Zorg" userId="76e16cf1-a3db-456f-afb9-536c30b0408b" providerId="ADAL" clId="{D72A1D4C-00EA-4F9F-BB31-01F78D81A78D}" dt="2023-05-22T09:37:57.764" v="3234" actId="26606"/>
          <ac:spMkLst>
            <pc:docMk/>
            <pc:sldMk cId="621656358" sldId="262"/>
            <ac:spMk id="99" creationId="{6CB927A4-E432-4310-9CD5-E89FF5063179}"/>
          </ac:spMkLst>
        </pc:spChg>
        <pc:spChg chg="add del">
          <ac:chgData name="Info | Recor Zorg" userId="76e16cf1-a3db-456f-afb9-536c30b0408b" providerId="ADAL" clId="{D72A1D4C-00EA-4F9F-BB31-01F78D81A78D}" dt="2023-05-22T09:37:57.764" v="3234" actId="26606"/>
          <ac:spMkLst>
            <pc:docMk/>
            <pc:sldMk cId="621656358" sldId="262"/>
            <ac:spMk id="100" creationId="{1453BF6C-B012-48B7-B4E8-6D7AC7C27D02}"/>
          </ac:spMkLst>
        </pc:spChg>
        <pc:spChg chg="add del">
          <ac:chgData name="Info | Recor Zorg" userId="76e16cf1-a3db-456f-afb9-536c30b0408b" providerId="ADAL" clId="{D72A1D4C-00EA-4F9F-BB31-01F78D81A78D}" dt="2023-05-22T09:37:57.764" v="3234" actId="26606"/>
          <ac:spMkLst>
            <pc:docMk/>
            <pc:sldMk cId="621656358" sldId="262"/>
            <ac:spMk id="101" creationId="{E3020543-B24B-4EC4-8FFC-8DD88EEA91A8}"/>
          </ac:spMkLst>
        </pc:spChg>
        <pc:spChg chg="add del">
          <ac:chgData name="Info | Recor Zorg" userId="76e16cf1-a3db-456f-afb9-536c30b0408b" providerId="ADAL" clId="{D72A1D4C-00EA-4F9F-BB31-01F78D81A78D}" dt="2023-05-22T09:38:58.200" v="3241" actId="26606"/>
          <ac:spMkLst>
            <pc:docMk/>
            <pc:sldMk cId="621656358" sldId="262"/>
            <ac:spMk id="104" creationId="{743AA782-23D1-4521-8CAD-47662984AA08}"/>
          </ac:spMkLst>
        </pc:spChg>
        <pc:spChg chg="add del">
          <ac:chgData name="Info | Recor Zorg" userId="76e16cf1-a3db-456f-afb9-536c30b0408b" providerId="ADAL" clId="{D72A1D4C-00EA-4F9F-BB31-01F78D81A78D}" dt="2023-05-22T09:38:58.200" v="3241" actId="26606"/>
          <ac:spMkLst>
            <pc:docMk/>
            <pc:sldMk cId="621656358" sldId="262"/>
            <ac:spMk id="105" creationId="{71877DBC-BB60-40F0-AC93-2ACDBAAE60CE}"/>
          </ac:spMkLst>
        </pc:spChg>
        <pc:spChg chg="add del">
          <ac:chgData name="Info | Recor Zorg" userId="76e16cf1-a3db-456f-afb9-536c30b0408b" providerId="ADAL" clId="{D72A1D4C-00EA-4F9F-BB31-01F78D81A78D}" dt="2023-05-22T09:38:57.352" v="3238" actId="26606"/>
          <ac:spMkLst>
            <pc:docMk/>
            <pc:sldMk cId="621656358" sldId="262"/>
            <ac:spMk id="110" creationId="{28D31E1B-0407-4223-9642-0B642CBF57D9}"/>
          </ac:spMkLst>
        </pc:spChg>
        <pc:spChg chg="add">
          <ac:chgData name="Info | Recor Zorg" userId="76e16cf1-a3db-456f-afb9-536c30b0408b" providerId="ADAL" clId="{D72A1D4C-00EA-4F9F-BB31-01F78D81A78D}" dt="2023-05-22T09:38:58.200" v="3241" actId="26606"/>
          <ac:spMkLst>
            <pc:docMk/>
            <pc:sldMk cId="621656358" sldId="262"/>
            <ac:spMk id="114" creationId="{A7B99495-F43F-4D80-A44F-2CB4764EB90B}"/>
          </ac:spMkLst>
        </pc:spChg>
        <pc:spChg chg="add del">
          <ac:chgData name="Info | Recor Zorg" userId="76e16cf1-a3db-456f-afb9-536c30b0408b" providerId="ADAL" clId="{D72A1D4C-00EA-4F9F-BB31-01F78D81A78D}" dt="2023-05-22T09:38:57.352" v="3238" actId="26606"/>
          <ac:spMkLst>
            <pc:docMk/>
            <pc:sldMk cId="621656358" sldId="262"/>
            <ac:spMk id="117" creationId="{D5B0017B-2ECA-49AF-B397-DC140825DF8D}"/>
          </ac:spMkLst>
        </pc:spChg>
        <pc:spChg chg="add del">
          <ac:chgData name="Info | Recor Zorg" userId="76e16cf1-a3db-456f-afb9-536c30b0408b" providerId="ADAL" clId="{D72A1D4C-00EA-4F9F-BB31-01F78D81A78D}" dt="2023-05-22T09:38:57.352" v="3238" actId="26606"/>
          <ac:spMkLst>
            <pc:docMk/>
            <pc:sldMk cId="621656358" sldId="262"/>
            <ac:spMk id="119" creationId="{70E96339-907C-46C3-99AC-31179B6F0EBD}"/>
          </ac:spMkLst>
        </pc:spChg>
        <pc:spChg chg="add del">
          <ac:chgData name="Info | Recor Zorg" userId="76e16cf1-a3db-456f-afb9-536c30b0408b" providerId="ADAL" clId="{D72A1D4C-00EA-4F9F-BB31-01F78D81A78D}" dt="2023-05-22T09:38:58.184" v="3240" actId="26606"/>
          <ac:spMkLst>
            <pc:docMk/>
            <pc:sldMk cId="621656358" sldId="262"/>
            <ac:spMk id="123" creationId="{2EB492CD-616E-47F8-933B-5E2D952A0593}"/>
          </ac:spMkLst>
        </pc:spChg>
        <pc:spChg chg="add del">
          <ac:chgData name="Info | Recor Zorg" userId="76e16cf1-a3db-456f-afb9-536c30b0408b" providerId="ADAL" clId="{D72A1D4C-00EA-4F9F-BB31-01F78D81A78D}" dt="2023-05-22T09:38:58.184" v="3240" actId="26606"/>
          <ac:spMkLst>
            <pc:docMk/>
            <pc:sldMk cId="621656358" sldId="262"/>
            <ac:spMk id="124" creationId="{59383CF9-23B5-4335-9B21-1791C4CF1C75}"/>
          </ac:spMkLst>
        </pc:spChg>
        <pc:spChg chg="add del">
          <ac:chgData name="Info | Recor Zorg" userId="76e16cf1-a3db-456f-afb9-536c30b0408b" providerId="ADAL" clId="{D72A1D4C-00EA-4F9F-BB31-01F78D81A78D}" dt="2023-05-22T09:38:58.184" v="3240" actId="26606"/>
          <ac:spMkLst>
            <pc:docMk/>
            <pc:sldMk cId="621656358" sldId="262"/>
            <ac:spMk id="125" creationId="{0007FE00-9498-4706-B255-6437B0252C02}"/>
          </ac:spMkLst>
        </pc:spChg>
        <pc:spChg chg="add">
          <ac:chgData name="Info | Recor Zorg" userId="76e16cf1-a3db-456f-afb9-536c30b0408b" providerId="ADAL" clId="{D72A1D4C-00EA-4F9F-BB31-01F78D81A78D}" dt="2023-05-22T09:38:58.200" v="3241" actId="26606"/>
          <ac:spMkLst>
            <pc:docMk/>
            <pc:sldMk cId="621656358" sldId="262"/>
            <ac:spMk id="127" creationId="{4F7EBAE4-9945-4473-9E34-B2C66EA0F03D}"/>
          </ac:spMkLst>
        </pc:spChg>
        <pc:spChg chg="add">
          <ac:chgData name="Info | Recor Zorg" userId="76e16cf1-a3db-456f-afb9-536c30b0408b" providerId="ADAL" clId="{D72A1D4C-00EA-4F9F-BB31-01F78D81A78D}" dt="2023-05-22T09:38:58.200" v="3241" actId="26606"/>
          <ac:spMkLst>
            <pc:docMk/>
            <pc:sldMk cId="621656358" sldId="262"/>
            <ac:spMk id="128" creationId="{70BEB1E7-2F88-40BC-B73D-42E5B6F80BFC}"/>
          </ac:spMkLst>
        </pc:spChg>
        <pc:grpChg chg="add del">
          <ac:chgData name="Info | Recor Zorg" userId="76e16cf1-a3db-456f-afb9-536c30b0408b" providerId="ADAL" clId="{D72A1D4C-00EA-4F9F-BB31-01F78D81A78D}" dt="2023-05-22T08:34:59.177" v="2013" actId="26606"/>
          <ac:grpSpMkLst>
            <pc:docMk/>
            <pc:sldMk cId="621656358" sldId="262"/>
            <ac:grpSpMk id="10" creationId="{B14B560F-9DD7-4302-A60B-EBD3EF59B073}"/>
          </ac:grpSpMkLst>
        </pc:grpChg>
        <pc:grpChg chg="add del">
          <ac:chgData name="Info | Recor Zorg" userId="76e16cf1-a3db-456f-afb9-536c30b0408b" providerId="ADAL" clId="{D72A1D4C-00EA-4F9F-BB31-01F78D81A78D}" dt="2023-05-22T09:37:32.864" v="3216" actId="26606"/>
          <ac:grpSpMkLst>
            <pc:docMk/>
            <pc:sldMk cId="621656358" sldId="262"/>
            <ac:grpSpMk id="59" creationId="{1C559108-BBAE-426C-8564-051D2BA6DDC8}"/>
          </ac:grpSpMkLst>
        </pc:grpChg>
        <pc:grpChg chg="add del">
          <ac:chgData name="Info | Recor Zorg" userId="76e16cf1-a3db-456f-afb9-536c30b0408b" providerId="ADAL" clId="{D72A1D4C-00EA-4F9F-BB31-01F78D81A78D}" dt="2023-05-22T09:37:50.418" v="3224" actId="26606"/>
          <ac:grpSpMkLst>
            <pc:docMk/>
            <pc:sldMk cId="621656358" sldId="262"/>
            <ac:grpSpMk id="75" creationId="{1DE889C7-FAD6-4397-98E2-05D503484459}"/>
          </ac:grpSpMkLst>
        </pc:grpChg>
        <pc:grpChg chg="add del">
          <ac:chgData name="Info | Recor Zorg" userId="76e16cf1-a3db-456f-afb9-536c30b0408b" providerId="ADAL" clId="{D72A1D4C-00EA-4F9F-BB31-01F78D81A78D}" dt="2023-05-22T09:37:56.617" v="3232" actId="26606"/>
          <ac:grpSpMkLst>
            <pc:docMk/>
            <pc:sldMk cId="621656358" sldId="262"/>
            <ac:grpSpMk id="92" creationId="{1C559108-BBAE-426C-8564-051D2BA6DDC8}"/>
          </ac:grpSpMkLst>
        </pc:grpChg>
        <pc:grpChg chg="add del">
          <ac:chgData name="Info | Recor Zorg" userId="76e16cf1-a3db-456f-afb9-536c30b0408b" providerId="ADAL" clId="{D72A1D4C-00EA-4F9F-BB31-01F78D81A78D}" dt="2023-05-22T09:38:57.352" v="3238" actId="26606"/>
          <ac:grpSpMkLst>
            <pc:docMk/>
            <pc:sldMk cId="621656358" sldId="262"/>
            <ac:grpSpMk id="112" creationId="{AE1C45F0-260A-458C-96ED-C1F6D2151219}"/>
          </ac:grpSpMkLst>
        </pc:grpChg>
        <pc:picChg chg="add del">
          <ac:chgData name="Info | Recor Zorg" userId="76e16cf1-a3db-456f-afb9-536c30b0408b" providerId="ADAL" clId="{D72A1D4C-00EA-4F9F-BB31-01F78D81A78D}" dt="2023-05-22T08:35:02.596" v="2015" actId="26606"/>
          <ac:picMkLst>
            <pc:docMk/>
            <pc:sldMk cId="621656358" sldId="262"/>
            <ac:picMk id="5" creationId="{84F0A705-1864-8722-038A-B8DB9D92F8F1}"/>
          </ac:picMkLst>
        </pc:picChg>
        <pc:picChg chg="add del mod">
          <ac:chgData name="Info | Recor Zorg" userId="76e16cf1-a3db-456f-afb9-536c30b0408b" providerId="ADAL" clId="{D72A1D4C-00EA-4F9F-BB31-01F78D81A78D}" dt="2023-05-22T09:20:41.440" v="3197" actId="931"/>
          <ac:picMkLst>
            <pc:docMk/>
            <pc:sldMk cId="621656358" sldId="262"/>
            <ac:picMk id="6" creationId="{ECB6494D-45AB-5869-F9B4-B557F581BECE}"/>
          </ac:picMkLst>
        </pc:picChg>
        <pc:picChg chg="add mod">
          <ac:chgData name="Info | Recor Zorg" userId="76e16cf1-a3db-456f-afb9-536c30b0408b" providerId="ADAL" clId="{D72A1D4C-00EA-4F9F-BB31-01F78D81A78D}" dt="2023-05-22T09:38:58.200" v="3241" actId="26606"/>
          <ac:picMkLst>
            <pc:docMk/>
            <pc:sldMk cId="621656358" sldId="262"/>
            <ac:picMk id="17" creationId="{DB0DD2FF-A7FA-3F33-FC84-E5070D54E221}"/>
          </ac:picMkLst>
        </pc:picChg>
        <pc:picChg chg="add del">
          <ac:chgData name="Info | Recor Zorg" userId="76e16cf1-a3db-456f-afb9-536c30b0408b" providerId="ADAL" clId="{D72A1D4C-00EA-4F9F-BB31-01F78D81A78D}" dt="2023-05-22T08:35:03.732" v="2017" actId="26606"/>
          <ac:picMkLst>
            <pc:docMk/>
            <pc:sldMk cId="621656358" sldId="262"/>
            <ac:picMk id="19" creationId="{795B44B4-0BF4-535F-148C-14FE537E1224}"/>
          </ac:picMkLst>
        </pc:picChg>
        <pc:cxnChg chg="add del">
          <ac:chgData name="Info | Recor Zorg" userId="76e16cf1-a3db-456f-afb9-536c30b0408b" providerId="ADAL" clId="{D72A1D4C-00EA-4F9F-BB31-01F78D81A78D}" dt="2023-05-22T09:37:18.680" v="3210" actId="26606"/>
          <ac:cxnSpMkLst>
            <pc:docMk/>
            <pc:sldMk cId="621656358" sldId="262"/>
            <ac:cxnSpMk id="46" creationId="{C49DA8F6-BCC1-4447-B54C-57856834B94B}"/>
          </ac:cxnSpMkLst>
        </pc:cxnChg>
        <pc:cxnChg chg="add del">
          <ac:chgData name="Info | Recor Zorg" userId="76e16cf1-a3db-456f-afb9-536c30b0408b" providerId="ADAL" clId="{D72A1D4C-00EA-4F9F-BB31-01F78D81A78D}" dt="2023-05-22T09:37:29.977" v="3214" actId="26606"/>
          <ac:cxnSpMkLst>
            <pc:docMk/>
            <pc:sldMk cId="621656358" sldId="262"/>
            <ac:cxnSpMk id="56" creationId="{C49DA8F6-BCC1-4447-B54C-57856834B94B}"/>
          </ac:cxnSpMkLst>
        </pc:cxnChg>
        <pc:cxnChg chg="add del">
          <ac:chgData name="Info | Recor Zorg" userId="76e16cf1-a3db-456f-afb9-536c30b0408b" providerId="ADAL" clId="{D72A1D4C-00EA-4F9F-BB31-01F78D81A78D}" dt="2023-05-22T09:37:57.764" v="3234" actId="26606"/>
          <ac:cxnSpMkLst>
            <pc:docMk/>
            <pc:sldMk cId="621656358" sldId="262"/>
            <ac:cxnSpMk id="102" creationId="{C49DA8F6-BCC1-4447-B54C-57856834B94B}"/>
          </ac:cxnSpMkLst>
        </pc:cxnChg>
        <pc:cxnChg chg="add del">
          <ac:chgData name="Info | Recor Zorg" userId="76e16cf1-a3db-456f-afb9-536c30b0408b" providerId="ADAL" clId="{D72A1D4C-00EA-4F9F-BB31-01F78D81A78D}" dt="2023-05-22T09:38:57.352" v="3238" actId="26606"/>
          <ac:cxnSpMkLst>
            <pc:docMk/>
            <pc:sldMk cId="621656358" sldId="262"/>
            <ac:cxnSpMk id="121" creationId="{6CF1BAF6-AD41-4082-B212-8A1F9A2E8779}"/>
          </ac:cxnSpMkLst>
        </pc:cxnChg>
      </pc:sldChg>
      <pc:sldChg chg="addSp delSp modSp new mod ord setBg modAnim">
        <pc:chgData name="Info | Recor Zorg" userId="76e16cf1-a3db-456f-afb9-536c30b0408b" providerId="ADAL" clId="{D72A1D4C-00EA-4F9F-BB31-01F78D81A78D}" dt="2023-05-22T08:53:10.985" v="2765" actId="20577"/>
        <pc:sldMkLst>
          <pc:docMk/>
          <pc:sldMk cId="243976258" sldId="263"/>
        </pc:sldMkLst>
        <pc:spChg chg="mod ord">
          <ac:chgData name="Info | Recor Zorg" userId="76e16cf1-a3db-456f-afb9-536c30b0408b" providerId="ADAL" clId="{D72A1D4C-00EA-4F9F-BB31-01F78D81A78D}" dt="2023-05-22T08:52:58.776" v="2764" actId="26606"/>
          <ac:spMkLst>
            <pc:docMk/>
            <pc:sldMk cId="243976258" sldId="263"/>
            <ac:spMk id="2" creationId="{BB8C4C8B-C4DE-7192-71A1-D2F92CBE0337}"/>
          </ac:spMkLst>
        </pc:spChg>
        <pc:spChg chg="add del mod">
          <ac:chgData name="Info | Recor Zorg" userId="76e16cf1-a3db-456f-afb9-536c30b0408b" providerId="ADAL" clId="{D72A1D4C-00EA-4F9F-BB31-01F78D81A78D}" dt="2023-05-22T08:38:53.831" v="2343" actId="26606"/>
          <ac:spMkLst>
            <pc:docMk/>
            <pc:sldMk cId="243976258" sldId="263"/>
            <ac:spMk id="3" creationId="{3D795353-7CBC-A225-7B86-E0DC4C5798A4}"/>
          </ac:spMkLst>
        </pc:spChg>
        <pc:spChg chg="add del">
          <ac:chgData name="Info | Recor Zorg" userId="76e16cf1-a3db-456f-afb9-536c30b0408b" providerId="ADAL" clId="{D72A1D4C-00EA-4F9F-BB31-01F78D81A78D}" dt="2023-05-22T08:52:35.691" v="2712" actId="11529"/>
          <ac:spMkLst>
            <pc:docMk/>
            <pc:sldMk cId="243976258" sldId="263"/>
            <ac:spMk id="6" creationId="{B8C7CD30-F75C-913B-21BB-2637DB8CAD56}"/>
          </ac:spMkLst>
        </pc:spChg>
        <pc:spChg chg="add del">
          <ac:chgData name="Info | Recor Zorg" userId="76e16cf1-a3db-456f-afb9-536c30b0408b" providerId="ADAL" clId="{D72A1D4C-00EA-4F9F-BB31-01F78D81A78D}" dt="2023-05-22T08:38:49.447" v="2340" actId="26606"/>
          <ac:spMkLst>
            <pc:docMk/>
            <pc:sldMk cId="243976258" sldId="263"/>
            <ac:spMk id="9" creationId="{35DB3719-6FDC-4E5D-891D-FF40B7300F64}"/>
          </ac:spMkLst>
        </pc:spChg>
        <pc:spChg chg="add del">
          <ac:chgData name="Info | Recor Zorg" userId="76e16cf1-a3db-456f-afb9-536c30b0408b" providerId="ADAL" clId="{D72A1D4C-00EA-4F9F-BB31-01F78D81A78D}" dt="2023-05-22T08:38:53.816" v="2342" actId="26606"/>
          <ac:spMkLst>
            <pc:docMk/>
            <pc:sldMk cId="243976258" sldId="263"/>
            <ac:spMk id="10" creationId="{7B831B6F-405A-4B47-B9BB-5CA88F285844}"/>
          </ac:spMkLst>
        </pc:spChg>
        <pc:spChg chg="add del">
          <ac:chgData name="Info | Recor Zorg" userId="76e16cf1-a3db-456f-afb9-536c30b0408b" providerId="ADAL" clId="{D72A1D4C-00EA-4F9F-BB31-01F78D81A78D}" dt="2023-05-22T08:38:49.447" v="2340" actId="26606"/>
          <ac:spMkLst>
            <pc:docMk/>
            <pc:sldMk cId="243976258" sldId="263"/>
            <ac:spMk id="11" creationId="{E0CBAC23-2E3F-4A90-BA59-F8299F6A5439}"/>
          </ac:spMkLst>
        </pc:spChg>
        <pc:spChg chg="add del">
          <ac:chgData name="Info | Recor Zorg" userId="76e16cf1-a3db-456f-afb9-536c30b0408b" providerId="ADAL" clId="{D72A1D4C-00EA-4F9F-BB31-01F78D81A78D}" dt="2023-05-22T08:38:53.816" v="2342" actId="26606"/>
          <ac:spMkLst>
            <pc:docMk/>
            <pc:sldMk cId="243976258" sldId="263"/>
            <ac:spMk id="12" creationId="{15109354-9C5D-4F8C-B0E6-D1043C7BF20A}"/>
          </ac:spMkLst>
        </pc:spChg>
        <pc:spChg chg="add del">
          <ac:chgData name="Info | Recor Zorg" userId="76e16cf1-a3db-456f-afb9-536c30b0408b" providerId="ADAL" clId="{D72A1D4C-00EA-4F9F-BB31-01F78D81A78D}" dt="2023-05-22T08:38:53.816" v="2342" actId="26606"/>
          <ac:spMkLst>
            <pc:docMk/>
            <pc:sldMk cId="243976258" sldId="263"/>
            <ac:spMk id="13" creationId="{3D795353-7CBC-A225-7B86-E0DC4C5798A4}"/>
          </ac:spMkLst>
        </pc:spChg>
        <pc:spChg chg="add del">
          <ac:chgData name="Info | Recor Zorg" userId="76e16cf1-a3db-456f-afb9-536c30b0408b" providerId="ADAL" clId="{D72A1D4C-00EA-4F9F-BB31-01F78D81A78D}" dt="2023-05-22T08:38:53.816" v="2342" actId="26606"/>
          <ac:spMkLst>
            <pc:docMk/>
            <pc:sldMk cId="243976258" sldId="263"/>
            <ac:spMk id="14" creationId="{49B530FE-A87D-41A0-A920-ADC6539EAA44}"/>
          </ac:spMkLst>
        </pc:spChg>
        <pc:spChg chg="add del">
          <ac:chgData name="Info | Recor Zorg" userId="76e16cf1-a3db-456f-afb9-536c30b0408b" providerId="ADAL" clId="{D72A1D4C-00EA-4F9F-BB31-01F78D81A78D}" dt="2023-05-22T08:46:13.583" v="2381" actId="26606"/>
          <ac:spMkLst>
            <pc:docMk/>
            <pc:sldMk cId="243976258" sldId="263"/>
            <ac:spMk id="16" creationId="{7B831B6F-405A-4B47-B9BB-5CA88F285844}"/>
          </ac:spMkLst>
        </pc:spChg>
        <pc:spChg chg="add del">
          <ac:chgData name="Info | Recor Zorg" userId="76e16cf1-a3db-456f-afb9-536c30b0408b" providerId="ADAL" clId="{D72A1D4C-00EA-4F9F-BB31-01F78D81A78D}" dt="2023-05-22T08:46:13.583" v="2381" actId="26606"/>
          <ac:spMkLst>
            <pc:docMk/>
            <pc:sldMk cId="243976258" sldId="263"/>
            <ac:spMk id="18" creationId="{15109354-9C5D-4F8C-B0E6-D1043C7BF20A}"/>
          </ac:spMkLst>
        </pc:spChg>
        <pc:spChg chg="add del">
          <ac:chgData name="Info | Recor Zorg" userId="76e16cf1-a3db-456f-afb9-536c30b0408b" providerId="ADAL" clId="{D72A1D4C-00EA-4F9F-BB31-01F78D81A78D}" dt="2023-05-22T08:46:13.583" v="2381" actId="26606"/>
          <ac:spMkLst>
            <pc:docMk/>
            <pc:sldMk cId="243976258" sldId="263"/>
            <ac:spMk id="19" creationId="{49B530FE-A87D-41A0-A920-ADC6539EAA44}"/>
          </ac:spMkLst>
        </pc:spChg>
        <pc:spChg chg="add del mod">
          <ac:chgData name="Info | Recor Zorg" userId="76e16cf1-a3db-456f-afb9-536c30b0408b" providerId="ADAL" clId="{D72A1D4C-00EA-4F9F-BB31-01F78D81A78D}" dt="2023-05-22T08:46:13.583" v="2381" actId="26606"/>
          <ac:spMkLst>
            <pc:docMk/>
            <pc:sldMk cId="243976258" sldId="263"/>
            <ac:spMk id="20" creationId="{3D795353-7CBC-A225-7B86-E0DC4C5798A4}"/>
          </ac:spMkLst>
        </pc:spChg>
        <pc:spChg chg="add del">
          <ac:chgData name="Info | Recor Zorg" userId="76e16cf1-a3db-456f-afb9-536c30b0408b" providerId="ADAL" clId="{D72A1D4C-00EA-4F9F-BB31-01F78D81A78D}" dt="2023-05-22T08:45:57.824" v="2374" actId="26606"/>
          <ac:spMkLst>
            <pc:docMk/>
            <pc:sldMk cId="243976258" sldId="263"/>
            <ac:spMk id="25" creationId="{3346177D-ADC4-4968-B747-5CFCD390B5B9}"/>
          </ac:spMkLst>
        </pc:spChg>
        <pc:spChg chg="add del">
          <ac:chgData name="Info | Recor Zorg" userId="76e16cf1-a3db-456f-afb9-536c30b0408b" providerId="ADAL" clId="{D72A1D4C-00EA-4F9F-BB31-01F78D81A78D}" dt="2023-05-22T08:45:57.824" v="2374" actId="26606"/>
          <ac:spMkLst>
            <pc:docMk/>
            <pc:sldMk cId="243976258" sldId="263"/>
            <ac:spMk id="27" creationId="{0844A943-BF79-4FEA-ABB1-3BD54D236606}"/>
          </ac:spMkLst>
        </pc:spChg>
        <pc:spChg chg="add del">
          <ac:chgData name="Info | Recor Zorg" userId="76e16cf1-a3db-456f-afb9-536c30b0408b" providerId="ADAL" clId="{D72A1D4C-00EA-4F9F-BB31-01F78D81A78D}" dt="2023-05-22T08:45:57.824" v="2374" actId="26606"/>
          <ac:spMkLst>
            <pc:docMk/>
            <pc:sldMk cId="243976258" sldId="263"/>
            <ac:spMk id="29" creationId="{6437CC72-F4A8-4DC3-AFAB-D22C482C8100}"/>
          </ac:spMkLst>
        </pc:spChg>
        <pc:spChg chg="add del">
          <ac:chgData name="Info | Recor Zorg" userId="76e16cf1-a3db-456f-afb9-536c30b0408b" providerId="ADAL" clId="{D72A1D4C-00EA-4F9F-BB31-01F78D81A78D}" dt="2023-05-22T08:45:58.468" v="2376" actId="26606"/>
          <ac:spMkLst>
            <pc:docMk/>
            <pc:sldMk cId="243976258" sldId="263"/>
            <ac:spMk id="34" creationId="{EDDBB197-D710-4A4F-A9CA-FD2177498BE8}"/>
          </ac:spMkLst>
        </pc:spChg>
        <pc:spChg chg="add del">
          <ac:chgData name="Info | Recor Zorg" userId="76e16cf1-a3db-456f-afb9-536c30b0408b" providerId="ADAL" clId="{D72A1D4C-00EA-4F9F-BB31-01F78D81A78D}" dt="2023-05-22T08:45:58.468" v="2376" actId="26606"/>
          <ac:spMkLst>
            <pc:docMk/>
            <pc:sldMk cId="243976258" sldId="263"/>
            <ac:spMk id="35" creationId="{975D1CFA-2CDB-4B64-BD9F-85744E8DA12F}"/>
          </ac:spMkLst>
        </pc:spChg>
        <pc:spChg chg="add del">
          <ac:chgData name="Info | Recor Zorg" userId="76e16cf1-a3db-456f-afb9-536c30b0408b" providerId="ADAL" clId="{D72A1D4C-00EA-4F9F-BB31-01F78D81A78D}" dt="2023-05-22T08:46:02.483" v="2378" actId="26606"/>
          <ac:spMkLst>
            <pc:docMk/>
            <pc:sldMk cId="243976258" sldId="263"/>
            <ac:spMk id="38" creationId="{7B831B6F-405A-4B47-B9BB-5CA88F285844}"/>
          </ac:spMkLst>
        </pc:spChg>
        <pc:spChg chg="add del">
          <ac:chgData name="Info | Recor Zorg" userId="76e16cf1-a3db-456f-afb9-536c30b0408b" providerId="ADAL" clId="{D72A1D4C-00EA-4F9F-BB31-01F78D81A78D}" dt="2023-05-22T08:46:02.483" v="2378" actId="26606"/>
          <ac:spMkLst>
            <pc:docMk/>
            <pc:sldMk cId="243976258" sldId="263"/>
            <ac:spMk id="39" creationId="{15109354-9C5D-4F8C-B0E6-D1043C7BF20A}"/>
          </ac:spMkLst>
        </pc:spChg>
        <pc:spChg chg="add del">
          <ac:chgData name="Info | Recor Zorg" userId="76e16cf1-a3db-456f-afb9-536c30b0408b" providerId="ADAL" clId="{D72A1D4C-00EA-4F9F-BB31-01F78D81A78D}" dt="2023-05-22T08:46:02.483" v="2378" actId="26606"/>
          <ac:spMkLst>
            <pc:docMk/>
            <pc:sldMk cId="243976258" sldId="263"/>
            <ac:spMk id="40" creationId="{49B530FE-A87D-41A0-A920-ADC6539EAA44}"/>
          </ac:spMkLst>
        </pc:spChg>
        <pc:spChg chg="add del">
          <ac:chgData name="Info | Recor Zorg" userId="76e16cf1-a3db-456f-afb9-536c30b0408b" providerId="ADAL" clId="{D72A1D4C-00EA-4F9F-BB31-01F78D81A78D}" dt="2023-05-22T08:46:13.583" v="2380" actId="26606"/>
          <ac:spMkLst>
            <pc:docMk/>
            <pc:sldMk cId="243976258" sldId="263"/>
            <ac:spMk id="42" creationId="{7B831B6F-405A-4B47-B9BB-5CA88F285844}"/>
          </ac:spMkLst>
        </pc:spChg>
        <pc:spChg chg="add del">
          <ac:chgData name="Info | Recor Zorg" userId="76e16cf1-a3db-456f-afb9-536c30b0408b" providerId="ADAL" clId="{D72A1D4C-00EA-4F9F-BB31-01F78D81A78D}" dt="2023-05-22T08:46:13.583" v="2380" actId="26606"/>
          <ac:spMkLst>
            <pc:docMk/>
            <pc:sldMk cId="243976258" sldId="263"/>
            <ac:spMk id="43" creationId="{15109354-9C5D-4F8C-B0E6-D1043C7BF20A}"/>
          </ac:spMkLst>
        </pc:spChg>
        <pc:spChg chg="add del">
          <ac:chgData name="Info | Recor Zorg" userId="76e16cf1-a3db-456f-afb9-536c30b0408b" providerId="ADAL" clId="{D72A1D4C-00EA-4F9F-BB31-01F78D81A78D}" dt="2023-05-22T08:46:13.583" v="2380" actId="26606"/>
          <ac:spMkLst>
            <pc:docMk/>
            <pc:sldMk cId="243976258" sldId="263"/>
            <ac:spMk id="44" creationId="{49B530FE-A87D-41A0-A920-ADC6539EAA44}"/>
          </ac:spMkLst>
        </pc:spChg>
        <pc:spChg chg="add del">
          <ac:chgData name="Info | Recor Zorg" userId="76e16cf1-a3db-456f-afb9-536c30b0408b" providerId="ADAL" clId="{D72A1D4C-00EA-4F9F-BB31-01F78D81A78D}" dt="2023-05-22T08:52:58.776" v="2764" actId="26606"/>
          <ac:spMkLst>
            <pc:docMk/>
            <pc:sldMk cId="243976258" sldId="263"/>
            <ac:spMk id="46" creationId="{85F55C16-BC21-49EF-A4FF-C3155BB93BD3}"/>
          </ac:spMkLst>
        </pc:spChg>
        <pc:spChg chg="add del">
          <ac:chgData name="Info | Recor Zorg" userId="76e16cf1-a3db-456f-afb9-536c30b0408b" providerId="ADAL" clId="{D72A1D4C-00EA-4F9F-BB31-01F78D81A78D}" dt="2023-05-22T08:52:58.776" v="2764" actId="26606"/>
          <ac:spMkLst>
            <pc:docMk/>
            <pc:sldMk cId="243976258" sldId="263"/>
            <ac:spMk id="47" creationId="{0C5F069E-AFE6-4825-8945-46F2918A5019}"/>
          </ac:spMkLst>
        </pc:spChg>
        <pc:spChg chg="add mod">
          <ac:chgData name="Info | Recor Zorg" userId="76e16cf1-a3db-456f-afb9-536c30b0408b" providerId="ADAL" clId="{D72A1D4C-00EA-4F9F-BB31-01F78D81A78D}" dt="2023-05-22T08:53:10.985" v="2765" actId="20577"/>
          <ac:spMkLst>
            <pc:docMk/>
            <pc:sldMk cId="243976258" sldId="263"/>
            <ac:spMk id="48" creationId="{3D795353-7CBC-A225-7B86-E0DC4C5798A4}"/>
          </ac:spMkLst>
        </pc:spChg>
        <pc:spChg chg="add del">
          <ac:chgData name="Info | Recor Zorg" userId="76e16cf1-a3db-456f-afb9-536c30b0408b" providerId="ADAL" clId="{D72A1D4C-00EA-4F9F-BB31-01F78D81A78D}" dt="2023-05-22T08:52:56.165" v="2757" actId="26606"/>
          <ac:spMkLst>
            <pc:docMk/>
            <pc:sldMk cId="243976258" sldId="263"/>
            <ac:spMk id="53" creationId="{85F55C16-BC21-49EF-A4FF-C3155BB93BD3}"/>
          </ac:spMkLst>
        </pc:spChg>
        <pc:spChg chg="add del">
          <ac:chgData name="Info | Recor Zorg" userId="76e16cf1-a3db-456f-afb9-536c30b0408b" providerId="ADAL" clId="{D72A1D4C-00EA-4F9F-BB31-01F78D81A78D}" dt="2023-05-22T08:52:56.165" v="2757" actId="26606"/>
          <ac:spMkLst>
            <pc:docMk/>
            <pc:sldMk cId="243976258" sldId="263"/>
            <ac:spMk id="55" creationId="{0C5F069E-AFE6-4825-8945-46F2918A5019}"/>
          </ac:spMkLst>
        </pc:spChg>
        <pc:spChg chg="add del">
          <ac:chgData name="Info | Recor Zorg" userId="76e16cf1-a3db-456f-afb9-536c30b0408b" providerId="ADAL" clId="{D72A1D4C-00EA-4F9F-BB31-01F78D81A78D}" dt="2023-05-22T08:52:56.933" v="2759" actId="26606"/>
          <ac:spMkLst>
            <pc:docMk/>
            <pc:sldMk cId="243976258" sldId="263"/>
            <ac:spMk id="57" creationId="{A9E881A4-A468-403A-9941-F8FFD5C68144}"/>
          </ac:spMkLst>
        </pc:spChg>
        <pc:spChg chg="add del">
          <ac:chgData name="Info | Recor Zorg" userId="76e16cf1-a3db-456f-afb9-536c30b0408b" providerId="ADAL" clId="{D72A1D4C-00EA-4F9F-BB31-01F78D81A78D}" dt="2023-05-22T08:52:56.933" v="2759" actId="26606"/>
          <ac:spMkLst>
            <pc:docMk/>
            <pc:sldMk cId="243976258" sldId="263"/>
            <ac:spMk id="58" creationId="{6F168544-607B-491A-8601-3087D0FCE1DD}"/>
          </ac:spMkLst>
        </pc:spChg>
        <pc:spChg chg="add del">
          <ac:chgData name="Info | Recor Zorg" userId="76e16cf1-a3db-456f-afb9-536c30b0408b" providerId="ADAL" clId="{D72A1D4C-00EA-4F9F-BB31-01F78D81A78D}" dt="2023-05-22T08:52:57.640" v="2761" actId="26606"/>
          <ac:spMkLst>
            <pc:docMk/>
            <pc:sldMk cId="243976258" sldId="263"/>
            <ac:spMk id="60" creationId="{3346177D-ADC4-4968-B747-5CFCD390B5B9}"/>
          </ac:spMkLst>
        </pc:spChg>
        <pc:spChg chg="add del">
          <ac:chgData name="Info | Recor Zorg" userId="76e16cf1-a3db-456f-afb9-536c30b0408b" providerId="ADAL" clId="{D72A1D4C-00EA-4F9F-BB31-01F78D81A78D}" dt="2023-05-22T08:52:57.640" v="2761" actId="26606"/>
          <ac:spMkLst>
            <pc:docMk/>
            <pc:sldMk cId="243976258" sldId="263"/>
            <ac:spMk id="61" creationId="{0844A943-BF79-4FEA-ABB1-3BD54D236606}"/>
          </ac:spMkLst>
        </pc:spChg>
        <pc:spChg chg="add del">
          <ac:chgData name="Info | Recor Zorg" userId="76e16cf1-a3db-456f-afb9-536c30b0408b" providerId="ADAL" clId="{D72A1D4C-00EA-4F9F-BB31-01F78D81A78D}" dt="2023-05-22T08:52:57.640" v="2761" actId="26606"/>
          <ac:spMkLst>
            <pc:docMk/>
            <pc:sldMk cId="243976258" sldId="263"/>
            <ac:spMk id="62" creationId="{6437CC72-F4A8-4DC3-AFAB-D22C482C8100}"/>
          </ac:spMkLst>
        </pc:spChg>
        <pc:spChg chg="add del">
          <ac:chgData name="Info | Recor Zorg" userId="76e16cf1-a3db-456f-afb9-536c30b0408b" providerId="ADAL" clId="{D72A1D4C-00EA-4F9F-BB31-01F78D81A78D}" dt="2023-05-22T08:52:58.776" v="2763" actId="26606"/>
          <ac:spMkLst>
            <pc:docMk/>
            <pc:sldMk cId="243976258" sldId="263"/>
            <ac:spMk id="64" creationId="{327D73B4-9F5C-4A64-A179-51B9500CB8B5}"/>
          </ac:spMkLst>
        </pc:spChg>
        <pc:spChg chg="add del">
          <ac:chgData name="Info | Recor Zorg" userId="76e16cf1-a3db-456f-afb9-536c30b0408b" providerId="ADAL" clId="{D72A1D4C-00EA-4F9F-BB31-01F78D81A78D}" dt="2023-05-22T08:52:58.776" v="2763" actId="26606"/>
          <ac:spMkLst>
            <pc:docMk/>
            <pc:sldMk cId="243976258" sldId="263"/>
            <ac:spMk id="65" creationId="{C1F06963-6374-4B48-844F-071A9BAAAE02}"/>
          </ac:spMkLst>
        </pc:spChg>
        <pc:spChg chg="add del">
          <ac:chgData name="Info | Recor Zorg" userId="76e16cf1-a3db-456f-afb9-536c30b0408b" providerId="ADAL" clId="{D72A1D4C-00EA-4F9F-BB31-01F78D81A78D}" dt="2023-05-22T08:52:58.776" v="2763" actId="26606"/>
          <ac:spMkLst>
            <pc:docMk/>
            <pc:sldMk cId="243976258" sldId="263"/>
            <ac:spMk id="68" creationId="{E3020543-B24B-4EC4-8FFC-8DD88EEA91A8}"/>
          </ac:spMkLst>
        </pc:spChg>
        <pc:spChg chg="add">
          <ac:chgData name="Info | Recor Zorg" userId="76e16cf1-a3db-456f-afb9-536c30b0408b" providerId="ADAL" clId="{D72A1D4C-00EA-4F9F-BB31-01F78D81A78D}" dt="2023-05-22T08:52:58.776" v="2764" actId="26606"/>
          <ac:spMkLst>
            <pc:docMk/>
            <pc:sldMk cId="243976258" sldId="263"/>
            <ac:spMk id="70" creationId="{1CD81A2A-6ED4-4EF4-A14C-912D31E14800}"/>
          </ac:spMkLst>
        </pc:spChg>
        <pc:spChg chg="add">
          <ac:chgData name="Info | Recor Zorg" userId="76e16cf1-a3db-456f-afb9-536c30b0408b" providerId="ADAL" clId="{D72A1D4C-00EA-4F9F-BB31-01F78D81A78D}" dt="2023-05-22T08:52:58.776" v="2764" actId="26606"/>
          <ac:spMkLst>
            <pc:docMk/>
            <pc:sldMk cId="243976258" sldId="263"/>
            <ac:spMk id="71" creationId="{1661932C-CA15-4E17-B115-FAE7CBEE4789}"/>
          </ac:spMkLst>
        </pc:spChg>
        <pc:spChg chg="add">
          <ac:chgData name="Info | Recor Zorg" userId="76e16cf1-a3db-456f-afb9-536c30b0408b" providerId="ADAL" clId="{D72A1D4C-00EA-4F9F-BB31-01F78D81A78D}" dt="2023-05-22T08:52:58.776" v="2764" actId="26606"/>
          <ac:spMkLst>
            <pc:docMk/>
            <pc:sldMk cId="243976258" sldId="263"/>
            <ac:spMk id="72" creationId="{8590ADD5-9383-4D3D-9047-3DA2593CCB5D}"/>
          </ac:spMkLst>
        </pc:spChg>
        <pc:spChg chg="add">
          <ac:chgData name="Info | Recor Zorg" userId="76e16cf1-a3db-456f-afb9-536c30b0408b" providerId="ADAL" clId="{D72A1D4C-00EA-4F9F-BB31-01F78D81A78D}" dt="2023-05-22T08:52:58.776" v="2764" actId="26606"/>
          <ac:spMkLst>
            <pc:docMk/>
            <pc:sldMk cId="243976258" sldId="263"/>
            <ac:spMk id="73" creationId="{DABE3E45-88CF-45D8-8D40-C773324D93F6}"/>
          </ac:spMkLst>
        </pc:spChg>
        <pc:spChg chg="add">
          <ac:chgData name="Info | Recor Zorg" userId="76e16cf1-a3db-456f-afb9-536c30b0408b" providerId="ADAL" clId="{D72A1D4C-00EA-4F9F-BB31-01F78D81A78D}" dt="2023-05-22T08:52:58.776" v="2764" actId="26606"/>
          <ac:spMkLst>
            <pc:docMk/>
            <pc:sldMk cId="243976258" sldId="263"/>
            <ac:spMk id="75" creationId="{B91ECDA9-56DC-4270-8F33-01C5637B8CEB}"/>
          </ac:spMkLst>
        </pc:spChg>
        <pc:spChg chg="add">
          <ac:chgData name="Info | Recor Zorg" userId="76e16cf1-a3db-456f-afb9-536c30b0408b" providerId="ADAL" clId="{D72A1D4C-00EA-4F9F-BB31-01F78D81A78D}" dt="2023-05-22T08:52:58.776" v="2764" actId="26606"/>
          <ac:spMkLst>
            <pc:docMk/>
            <pc:sldMk cId="243976258" sldId="263"/>
            <ac:spMk id="76" creationId="{75F47824-961D-465D-84F9-EAE11BC6173B}"/>
          </ac:spMkLst>
        </pc:spChg>
        <pc:spChg chg="add">
          <ac:chgData name="Info | Recor Zorg" userId="76e16cf1-a3db-456f-afb9-536c30b0408b" providerId="ADAL" clId="{D72A1D4C-00EA-4F9F-BB31-01F78D81A78D}" dt="2023-05-22T08:52:58.776" v="2764" actId="26606"/>
          <ac:spMkLst>
            <pc:docMk/>
            <pc:sldMk cId="243976258" sldId="263"/>
            <ac:spMk id="77" creationId="{FEC9DA3E-C1D7-472D-B7C0-F71AE41FBA23}"/>
          </ac:spMkLst>
        </pc:spChg>
        <pc:grpChg chg="add del">
          <ac:chgData name="Info | Recor Zorg" userId="76e16cf1-a3db-456f-afb9-536c30b0408b" providerId="ADAL" clId="{D72A1D4C-00EA-4F9F-BB31-01F78D81A78D}" dt="2023-05-22T08:45:58.468" v="2376" actId="26606"/>
          <ac:grpSpMkLst>
            <pc:docMk/>
            <pc:sldMk cId="243976258" sldId="263"/>
            <ac:grpSpMk id="36" creationId="{25EE5136-01F1-466C-962D-BA9B4C6757AA}"/>
          </ac:grpSpMkLst>
        </pc:grpChg>
        <pc:grpChg chg="add del">
          <ac:chgData name="Info | Recor Zorg" userId="76e16cf1-a3db-456f-afb9-536c30b0408b" providerId="ADAL" clId="{D72A1D4C-00EA-4F9F-BB31-01F78D81A78D}" dt="2023-05-22T08:52:58.776" v="2763" actId="26606"/>
          <ac:grpSpMkLst>
            <pc:docMk/>
            <pc:sldMk cId="243976258" sldId="263"/>
            <ac:grpSpMk id="66" creationId="{5614C7C0-FA1D-4105-8345-1DF76F9870A8}"/>
          </ac:grpSpMkLst>
        </pc:grpChg>
        <pc:graphicFrameChg chg="add del mod modGraphic">
          <ac:chgData name="Info | Recor Zorg" userId="76e16cf1-a3db-456f-afb9-536c30b0408b" providerId="ADAL" clId="{D72A1D4C-00EA-4F9F-BB31-01F78D81A78D}" dt="2023-05-22T08:51:48.475" v="2664" actId="931"/>
          <ac:graphicFrameMkLst>
            <pc:docMk/>
            <pc:sldMk cId="243976258" sldId="263"/>
            <ac:graphicFrameMk id="4" creationId="{92F030D0-FEAF-6B36-2292-1A659FA997C4}"/>
          </ac:graphicFrameMkLst>
        </pc:graphicFrameChg>
        <pc:graphicFrameChg chg="add del">
          <ac:chgData name="Info | Recor Zorg" userId="76e16cf1-a3db-456f-afb9-536c30b0408b" providerId="ADAL" clId="{D72A1D4C-00EA-4F9F-BB31-01F78D81A78D}" dt="2023-05-22T08:38:49.447" v="2340" actId="26606"/>
          <ac:graphicFrameMkLst>
            <pc:docMk/>
            <pc:sldMk cId="243976258" sldId="263"/>
            <ac:graphicFrameMk id="5" creationId="{BBC547C9-C1E1-CC7B-D1A8-BAF531B421D0}"/>
          </ac:graphicFrameMkLst>
        </pc:graphicFrameChg>
        <pc:graphicFrameChg chg="add del">
          <ac:chgData name="Info | Recor Zorg" userId="76e16cf1-a3db-456f-afb9-536c30b0408b" providerId="ADAL" clId="{D72A1D4C-00EA-4F9F-BB31-01F78D81A78D}" dt="2023-05-22T08:46:13.583" v="2380" actId="26606"/>
          <ac:graphicFrameMkLst>
            <pc:docMk/>
            <pc:sldMk cId="243976258" sldId="263"/>
            <ac:graphicFrameMk id="22" creationId="{081AABDD-4A92-14C3-D745-276E0AA6315E}"/>
          </ac:graphicFrameMkLst>
        </pc:graphicFrameChg>
        <pc:picChg chg="add del">
          <ac:chgData name="Info | Recor Zorg" userId="76e16cf1-a3db-456f-afb9-536c30b0408b" providerId="ADAL" clId="{D72A1D4C-00EA-4F9F-BB31-01F78D81A78D}" dt="2023-05-22T08:38:53.816" v="2342" actId="26606"/>
          <ac:picMkLst>
            <pc:docMk/>
            <pc:sldMk cId="243976258" sldId="263"/>
            <ac:picMk id="7" creationId="{13E9B2B5-13F6-000E-70FA-E5A5AED71BCC}"/>
          </ac:picMkLst>
        </pc:picChg>
        <pc:picChg chg="add mod ord">
          <ac:chgData name="Info | Recor Zorg" userId="76e16cf1-a3db-456f-afb9-536c30b0408b" providerId="ADAL" clId="{D72A1D4C-00EA-4F9F-BB31-01F78D81A78D}" dt="2023-05-22T08:52:58.776" v="2764" actId="26606"/>
          <ac:picMkLst>
            <pc:docMk/>
            <pc:sldMk cId="243976258" sldId="263"/>
            <ac:picMk id="17" creationId="{73CB8940-1E83-5D4A-9C21-FD21915C2409}"/>
          </ac:picMkLst>
        </pc:picChg>
        <pc:cxnChg chg="add del">
          <ac:chgData name="Info | Recor Zorg" userId="76e16cf1-a3db-456f-afb9-536c30b0408b" providerId="ADAL" clId="{D72A1D4C-00EA-4F9F-BB31-01F78D81A78D}" dt="2023-05-22T08:52:58.776" v="2763" actId="26606"/>
          <ac:cxnSpMkLst>
            <pc:docMk/>
            <pc:sldMk cId="243976258" sldId="263"/>
            <ac:cxnSpMk id="63" creationId="{C49DA8F6-BCC1-4447-B54C-57856834B94B}"/>
          </ac:cxnSpMkLst>
        </pc:cxnChg>
        <pc:cxnChg chg="add">
          <ac:chgData name="Info | Recor Zorg" userId="76e16cf1-a3db-456f-afb9-536c30b0408b" providerId="ADAL" clId="{D72A1D4C-00EA-4F9F-BB31-01F78D81A78D}" dt="2023-05-22T08:52:58.776" v="2764" actId="26606"/>
          <ac:cxnSpMkLst>
            <pc:docMk/>
            <pc:sldMk cId="243976258" sldId="263"/>
            <ac:cxnSpMk id="74" creationId="{49CD1692-827B-4C8D-B4A1-134FD04CF45C}"/>
          </ac:cxnSpMkLst>
        </pc:cxnChg>
      </pc:sldChg>
      <pc:sldChg chg="modSp new del mod">
        <pc:chgData name="Info | Recor Zorg" userId="76e16cf1-a3db-456f-afb9-536c30b0408b" providerId="ADAL" clId="{D72A1D4C-00EA-4F9F-BB31-01F78D81A78D}" dt="2023-05-22T09:08:19.085" v="2808" actId="2696"/>
        <pc:sldMkLst>
          <pc:docMk/>
          <pc:sldMk cId="368900349" sldId="264"/>
        </pc:sldMkLst>
        <pc:spChg chg="mod">
          <ac:chgData name="Info | Recor Zorg" userId="76e16cf1-a3db-456f-afb9-536c30b0408b" providerId="ADAL" clId="{D72A1D4C-00EA-4F9F-BB31-01F78D81A78D}" dt="2023-05-22T08:56:01.977" v="2807" actId="20577"/>
          <ac:spMkLst>
            <pc:docMk/>
            <pc:sldMk cId="368900349" sldId="264"/>
            <ac:spMk id="2" creationId="{C3C12C86-E165-D0F6-8B66-2020535E9CE2}"/>
          </ac:spMkLst>
        </pc:spChg>
      </pc:sldChg>
      <pc:sldChg chg="addSp delSp modSp new mod ord setBg">
        <pc:chgData name="Info | Recor Zorg" userId="76e16cf1-a3db-456f-afb9-536c30b0408b" providerId="ADAL" clId="{D72A1D4C-00EA-4F9F-BB31-01F78D81A78D}" dt="2023-05-22T09:19:42.591" v="3192" actId="26606"/>
        <pc:sldMkLst>
          <pc:docMk/>
          <pc:sldMk cId="2527876494" sldId="264"/>
        </pc:sldMkLst>
        <pc:spChg chg="mod">
          <ac:chgData name="Info | Recor Zorg" userId="76e16cf1-a3db-456f-afb9-536c30b0408b" providerId="ADAL" clId="{D72A1D4C-00EA-4F9F-BB31-01F78D81A78D}" dt="2023-05-22T09:19:42.591" v="3192" actId="26606"/>
          <ac:spMkLst>
            <pc:docMk/>
            <pc:sldMk cId="2527876494" sldId="264"/>
            <ac:spMk id="2" creationId="{0DC88676-C5CD-95E2-017F-D93A574F5A1F}"/>
          </ac:spMkLst>
        </pc:spChg>
        <pc:spChg chg="mod">
          <ac:chgData name="Info | Recor Zorg" userId="76e16cf1-a3db-456f-afb9-536c30b0408b" providerId="ADAL" clId="{D72A1D4C-00EA-4F9F-BB31-01F78D81A78D}" dt="2023-05-22T09:19:42.591" v="3192" actId="26606"/>
          <ac:spMkLst>
            <pc:docMk/>
            <pc:sldMk cId="2527876494" sldId="264"/>
            <ac:spMk id="3" creationId="{16A85E03-D560-AB6D-DCEC-15E181A2BB30}"/>
          </ac:spMkLst>
        </pc:spChg>
        <pc:spChg chg="add del">
          <ac:chgData name="Info | Recor Zorg" userId="76e16cf1-a3db-456f-afb9-536c30b0408b" providerId="ADAL" clId="{D72A1D4C-00EA-4F9F-BB31-01F78D81A78D}" dt="2023-05-22T09:19:42.591" v="3192" actId="26606"/>
          <ac:spMkLst>
            <pc:docMk/>
            <pc:sldMk cId="2527876494" sldId="264"/>
            <ac:spMk id="8" creationId="{907EF6B7-1338-4443-8C46-6A318D952DFD}"/>
          </ac:spMkLst>
        </pc:spChg>
        <pc:spChg chg="add del">
          <ac:chgData name="Info | Recor Zorg" userId="76e16cf1-a3db-456f-afb9-536c30b0408b" providerId="ADAL" clId="{D72A1D4C-00EA-4F9F-BB31-01F78D81A78D}" dt="2023-05-22T09:19:42.591" v="3192" actId="26606"/>
          <ac:spMkLst>
            <pc:docMk/>
            <pc:sldMk cId="2527876494" sldId="264"/>
            <ac:spMk id="10" creationId="{DAAE4CDD-124C-4DCF-9584-B6033B545DD5}"/>
          </ac:spMkLst>
        </pc:spChg>
        <pc:spChg chg="add del">
          <ac:chgData name="Info | Recor Zorg" userId="76e16cf1-a3db-456f-afb9-536c30b0408b" providerId="ADAL" clId="{D72A1D4C-00EA-4F9F-BB31-01F78D81A78D}" dt="2023-05-22T09:19:42.591" v="3192" actId="26606"/>
          <ac:spMkLst>
            <pc:docMk/>
            <pc:sldMk cId="2527876494" sldId="264"/>
            <ac:spMk id="12" creationId="{081E4A58-353D-44AE-B2FC-2A74E2E400F7}"/>
          </ac:spMkLst>
        </pc:spChg>
        <pc:spChg chg="add del">
          <ac:chgData name="Info | Recor Zorg" userId="76e16cf1-a3db-456f-afb9-536c30b0408b" providerId="ADAL" clId="{D72A1D4C-00EA-4F9F-BB31-01F78D81A78D}" dt="2023-05-22T09:19:37.865" v="3185" actId="26606"/>
          <ac:spMkLst>
            <pc:docMk/>
            <pc:sldMk cId="2527876494" sldId="264"/>
            <ac:spMk id="17" creationId="{1709F1D5-B0F1-4714-A239-E5B61C161915}"/>
          </ac:spMkLst>
        </pc:spChg>
        <pc:spChg chg="add del">
          <ac:chgData name="Info | Recor Zorg" userId="76e16cf1-a3db-456f-afb9-536c30b0408b" providerId="ADAL" clId="{D72A1D4C-00EA-4F9F-BB31-01F78D81A78D}" dt="2023-05-22T09:19:37.865" v="3185" actId="26606"/>
          <ac:spMkLst>
            <pc:docMk/>
            <pc:sldMk cId="2527876494" sldId="264"/>
            <ac:spMk id="19" creationId="{228FB460-D3FF-4440-A020-05982A09E517}"/>
          </ac:spMkLst>
        </pc:spChg>
        <pc:spChg chg="add del">
          <ac:chgData name="Info | Recor Zorg" userId="76e16cf1-a3db-456f-afb9-536c30b0408b" providerId="ADAL" clId="{D72A1D4C-00EA-4F9F-BB31-01F78D81A78D}" dt="2023-05-22T09:19:37.865" v="3185" actId="26606"/>
          <ac:spMkLst>
            <pc:docMk/>
            <pc:sldMk cId="2527876494" sldId="264"/>
            <ac:spMk id="21" creationId="{14847E93-7DC1-4D4B-8829-B19AA7137C50}"/>
          </ac:spMkLst>
        </pc:spChg>
        <pc:spChg chg="add del">
          <ac:chgData name="Info | Recor Zorg" userId="76e16cf1-a3db-456f-afb9-536c30b0408b" providerId="ADAL" clId="{D72A1D4C-00EA-4F9F-BB31-01F78D81A78D}" dt="2023-05-22T09:19:37.865" v="3185" actId="26606"/>
          <ac:spMkLst>
            <pc:docMk/>
            <pc:sldMk cId="2527876494" sldId="264"/>
            <ac:spMk id="23" creationId="{5566D6E1-03A1-4D73-A4E0-35D74D568A04}"/>
          </ac:spMkLst>
        </pc:spChg>
        <pc:spChg chg="add del">
          <ac:chgData name="Info | Recor Zorg" userId="76e16cf1-a3db-456f-afb9-536c30b0408b" providerId="ADAL" clId="{D72A1D4C-00EA-4F9F-BB31-01F78D81A78D}" dt="2023-05-22T09:19:37.865" v="3185" actId="26606"/>
          <ac:spMkLst>
            <pc:docMk/>
            <pc:sldMk cId="2527876494" sldId="264"/>
            <ac:spMk id="25" creationId="{9F835A99-04AC-494A-A572-AFE8413CC938}"/>
          </ac:spMkLst>
        </pc:spChg>
        <pc:spChg chg="add del">
          <ac:chgData name="Info | Recor Zorg" userId="76e16cf1-a3db-456f-afb9-536c30b0408b" providerId="ADAL" clId="{D72A1D4C-00EA-4F9F-BB31-01F78D81A78D}" dt="2023-05-22T09:19:37.865" v="3185" actId="26606"/>
          <ac:spMkLst>
            <pc:docMk/>
            <pc:sldMk cId="2527876494" sldId="264"/>
            <ac:spMk id="27" creationId="{7B786209-1B0B-4CA9-9BDD-F7327066A84D}"/>
          </ac:spMkLst>
        </pc:spChg>
        <pc:spChg chg="add del">
          <ac:chgData name="Info | Recor Zorg" userId="76e16cf1-a3db-456f-afb9-536c30b0408b" providerId="ADAL" clId="{D72A1D4C-00EA-4F9F-BB31-01F78D81A78D}" dt="2023-05-22T09:19:37.865" v="3185" actId="26606"/>
          <ac:spMkLst>
            <pc:docMk/>
            <pc:sldMk cId="2527876494" sldId="264"/>
            <ac:spMk id="29" creationId="{2D2964BB-484D-45AE-AD66-D407D0629652}"/>
          </ac:spMkLst>
        </pc:spChg>
        <pc:spChg chg="add del">
          <ac:chgData name="Info | Recor Zorg" userId="76e16cf1-a3db-456f-afb9-536c30b0408b" providerId="ADAL" clId="{D72A1D4C-00EA-4F9F-BB31-01F78D81A78D}" dt="2023-05-22T09:19:37.865" v="3185" actId="26606"/>
          <ac:spMkLst>
            <pc:docMk/>
            <pc:sldMk cId="2527876494" sldId="264"/>
            <ac:spMk id="31" creationId="{6691AC69-A76E-4DAB-B565-468B6B87ACF3}"/>
          </ac:spMkLst>
        </pc:spChg>
        <pc:spChg chg="add del">
          <ac:chgData name="Info | Recor Zorg" userId="76e16cf1-a3db-456f-afb9-536c30b0408b" providerId="ADAL" clId="{D72A1D4C-00EA-4F9F-BB31-01F78D81A78D}" dt="2023-05-22T09:19:39.985" v="3187" actId="26606"/>
          <ac:spMkLst>
            <pc:docMk/>
            <pc:sldMk cId="2527876494" sldId="264"/>
            <ac:spMk id="33" creationId="{389575E1-3389-451A-A5F7-27854C25C599}"/>
          </ac:spMkLst>
        </pc:spChg>
        <pc:spChg chg="add del">
          <ac:chgData name="Info | Recor Zorg" userId="76e16cf1-a3db-456f-afb9-536c30b0408b" providerId="ADAL" clId="{D72A1D4C-00EA-4F9F-BB31-01F78D81A78D}" dt="2023-05-22T09:19:39.985" v="3187" actId="26606"/>
          <ac:spMkLst>
            <pc:docMk/>
            <pc:sldMk cId="2527876494" sldId="264"/>
            <ac:spMk id="34" creationId="{A53CCC5C-D88E-40FB-B30B-23DCDBD01D37}"/>
          </ac:spMkLst>
        </pc:spChg>
        <pc:spChg chg="add del">
          <ac:chgData name="Info | Recor Zorg" userId="76e16cf1-a3db-456f-afb9-536c30b0408b" providerId="ADAL" clId="{D72A1D4C-00EA-4F9F-BB31-01F78D81A78D}" dt="2023-05-22T09:19:39.985" v="3187" actId="26606"/>
          <ac:spMkLst>
            <pc:docMk/>
            <pc:sldMk cId="2527876494" sldId="264"/>
            <ac:spMk id="35" creationId="{081E4A58-353D-44AE-B2FC-2A74E2E400F7}"/>
          </ac:spMkLst>
        </pc:spChg>
        <pc:spChg chg="add del">
          <ac:chgData name="Info | Recor Zorg" userId="76e16cf1-a3db-456f-afb9-536c30b0408b" providerId="ADAL" clId="{D72A1D4C-00EA-4F9F-BB31-01F78D81A78D}" dt="2023-05-22T09:19:40.927" v="3189" actId="26606"/>
          <ac:spMkLst>
            <pc:docMk/>
            <pc:sldMk cId="2527876494" sldId="264"/>
            <ac:spMk id="37" creationId="{1709F1D5-B0F1-4714-A239-E5B61C161915}"/>
          </ac:spMkLst>
        </pc:spChg>
        <pc:spChg chg="add del">
          <ac:chgData name="Info | Recor Zorg" userId="76e16cf1-a3db-456f-afb9-536c30b0408b" providerId="ADAL" clId="{D72A1D4C-00EA-4F9F-BB31-01F78D81A78D}" dt="2023-05-22T09:19:40.927" v="3189" actId="26606"/>
          <ac:spMkLst>
            <pc:docMk/>
            <pc:sldMk cId="2527876494" sldId="264"/>
            <ac:spMk id="38" creationId="{228FB460-D3FF-4440-A020-05982A09E517}"/>
          </ac:spMkLst>
        </pc:spChg>
        <pc:spChg chg="add del">
          <ac:chgData name="Info | Recor Zorg" userId="76e16cf1-a3db-456f-afb9-536c30b0408b" providerId="ADAL" clId="{D72A1D4C-00EA-4F9F-BB31-01F78D81A78D}" dt="2023-05-22T09:19:40.927" v="3189" actId="26606"/>
          <ac:spMkLst>
            <pc:docMk/>
            <pc:sldMk cId="2527876494" sldId="264"/>
            <ac:spMk id="39" creationId="{14847E93-7DC1-4D4B-8829-B19AA7137C50}"/>
          </ac:spMkLst>
        </pc:spChg>
        <pc:spChg chg="add del">
          <ac:chgData name="Info | Recor Zorg" userId="76e16cf1-a3db-456f-afb9-536c30b0408b" providerId="ADAL" clId="{D72A1D4C-00EA-4F9F-BB31-01F78D81A78D}" dt="2023-05-22T09:19:40.927" v="3189" actId="26606"/>
          <ac:spMkLst>
            <pc:docMk/>
            <pc:sldMk cId="2527876494" sldId="264"/>
            <ac:spMk id="40" creationId="{5566D6E1-03A1-4D73-A4E0-35D74D568A04}"/>
          </ac:spMkLst>
        </pc:spChg>
        <pc:spChg chg="add del">
          <ac:chgData name="Info | Recor Zorg" userId="76e16cf1-a3db-456f-afb9-536c30b0408b" providerId="ADAL" clId="{D72A1D4C-00EA-4F9F-BB31-01F78D81A78D}" dt="2023-05-22T09:19:40.927" v="3189" actId="26606"/>
          <ac:spMkLst>
            <pc:docMk/>
            <pc:sldMk cId="2527876494" sldId="264"/>
            <ac:spMk id="41" creationId="{9F835A99-04AC-494A-A572-AFE8413CC938}"/>
          </ac:spMkLst>
        </pc:spChg>
        <pc:spChg chg="add del">
          <ac:chgData name="Info | Recor Zorg" userId="76e16cf1-a3db-456f-afb9-536c30b0408b" providerId="ADAL" clId="{D72A1D4C-00EA-4F9F-BB31-01F78D81A78D}" dt="2023-05-22T09:19:40.927" v="3189" actId="26606"/>
          <ac:spMkLst>
            <pc:docMk/>
            <pc:sldMk cId="2527876494" sldId="264"/>
            <ac:spMk id="42" creationId="{7B786209-1B0B-4CA9-9BDD-F7327066A84D}"/>
          </ac:spMkLst>
        </pc:spChg>
        <pc:spChg chg="add del">
          <ac:chgData name="Info | Recor Zorg" userId="76e16cf1-a3db-456f-afb9-536c30b0408b" providerId="ADAL" clId="{D72A1D4C-00EA-4F9F-BB31-01F78D81A78D}" dt="2023-05-22T09:19:40.927" v="3189" actId="26606"/>
          <ac:spMkLst>
            <pc:docMk/>
            <pc:sldMk cId="2527876494" sldId="264"/>
            <ac:spMk id="43" creationId="{2D2964BB-484D-45AE-AD66-D407D0629652}"/>
          </ac:spMkLst>
        </pc:spChg>
        <pc:spChg chg="add del">
          <ac:chgData name="Info | Recor Zorg" userId="76e16cf1-a3db-456f-afb9-536c30b0408b" providerId="ADAL" clId="{D72A1D4C-00EA-4F9F-BB31-01F78D81A78D}" dt="2023-05-22T09:19:40.927" v="3189" actId="26606"/>
          <ac:spMkLst>
            <pc:docMk/>
            <pc:sldMk cId="2527876494" sldId="264"/>
            <ac:spMk id="44" creationId="{6691AC69-A76E-4DAB-B565-468B6B87ACF3}"/>
          </ac:spMkLst>
        </pc:spChg>
        <pc:spChg chg="add del">
          <ac:chgData name="Info | Recor Zorg" userId="76e16cf1-a3db-456f-afb9-536c30b0408b" providerId="ADAL" clId="{D72A1D4C-00EA-4F9F-BB31-01F78D81A78D}" dt="2023-05-22T09:19:42.591" v="3191" actId="26606"/>
          <ac:spMkLst>
            <pc:docMk/>
            <pc:sldMk cId="2527876494" sldId="264"/>
            <ac:spMk id="46" creationId="{907EF6B7-1338-4443-8C46-6A318D952DFD}"/>
          </ac:spMkLst>
        </pc:spChg>
        <pc:spChg chg="add del">
          <ac:chgData name="Info | Recor Zorg" userId="76e16cf1-a3db-456f-afb9-536c30b0408b" providerId="ADAL" clId="{D72A1D4C-00EA-4F9F-BB31-01F78D81A78D}" dt="2023-05-22T09:19:42.591" v="3191" actId="26606"/>
          <ac:spMkLst>
            <pc:docMk/>
            <pc:sldMk cId="2527876494" sldId="264"/>
            <ac:spMk id="47" creationId="{DAAE4CDD-124C-4DCF-9584-B6033B545DD5}"/>
          </ac:spMkLst>
        </pc:spChg>
        <pc:spChg chg="add del">
          <ac:chgData name="Info | Recor Zorg" userId="76e16cf1-a3db-456f-afb9-536c30b0408b" providerId="ADAL" clId="{D72A1D4C-00EA-4F9F-BB31-01F78D81A78D}" dt="2023-05-22T09:19:42.591" v="3191" actId="26606"/>
          <ac:spMkLst>
            <pc:docMk/>
            <pc:sldMk cId="2527876494" sldId="264"/>
            <ac:spMk id="48" creationId="{081E4A58-353D-44AE-B2FC-2A74E2E400F7}"/>
          </ac:spMkLst>
        </pc:spChg>
        <pc:spChg chg="add">
          <ac:chgData name="Info | Recor Zorg" userId="76e16cf1-a3db-456f-afb9-536c30b0408b" providerId="ADAL" clId="{D72A1D4C-00EA-4F9F-BB31-01F78D81A78D}" dt="2023-05-22T09:19:42.591" v="3192" actId="26606"/>
          <ac:spMkLst>
            <pc:docMk/>
            <pc:sldMk cId="2527876494" sldId="264"/>
            <ac:spMk id="50" creationId="{1709F1D5-B0F1-4714-A239-E5B61C161915}"/>
          </ac:spMkLst>
        </pc:spChg>
        <pc:spChg chg="add">
          <ac:chgData name="Info | Recor Zorg" userId="76e16cf1-a3db-456f-afb9-536c30b0408b" providerId="ADAL" clId="{D72A1D4C-00EA-4F9F-BB31-01F78D81A78D}" dt="2023-05-22T09:19:42.591" v="3192" actId="26606"/>
          <ac:spMkLst>
            <pc:docMk/>
            <pc:sldMk cId="2527876494" sldId="264"/>
            <ac:spMk id="51" creationId="{228FB460-D3FF-4440-A020-05982A09E517}"/>
          </ac:spMkLst>
        </pc:spChg>
        <pc:spChg chg="add">
          <ac:chgData name="Info | Recor Zorg" userId="76e16cf1-a3db-456f-afb9-536c30b0408b" providerId="ADAL" clId="{D72A1D4C-00EA-4F9F-BB31-01F78D81A78D}" dt="2023-05-22T09:19:42.591" v="3192" actId="26606"/>
          <ac:spMkLst>
            <pc:docMk/>
            <pc:sldMk cId="2527876494" sldId="264"/>
            <ac:spMk id="52" creationId="{14847E93-7DC1-4D4B-8829-B19AA7137C50}"/>
          </ac:spMkLst>
        </pc:spChg>
        <pc:spChg chg="add">
          <ac:chgData name="Info | Recor Zorg" userId="76e16cf1-a3db-456f-afb9-536c30b0408b" providerId="ADAL" clId="{D72A1D4C-00EA-4F9F-BB31-01F78D81A78D}" dt="2023-05-22T09:19:42.591" v="3192" actId="26606"/>
          <ac:spMkLst>
            <pc:docMk/>
            <pc:sldMk cId="2527876494" sldId="264"/>
            <ac:spMk id="53" creationId="{5566D6E1-03A1-4D73-A4E0-35D74D568A04}"/>
          </ac:spMkLst>
        </pc:spChg>
        <pc:spChg chg="add">
          <ac:chgData name="Info | Recor Zorg" userId="76e16cf1-a3db-456f-afb9-536c30b0408b" providerId="ADAL" clId="{D72A1D4C-00EA-4F9F-BB31-01F78D81A78D}" dt="2023-05-22T09:19:42.591" v="3192" actId="26606"/>
          <ac:spMkLst>
            <pc:docMk/>
            <pc:sldMk cId="2527876494" sldId="264"/>
            <ac:spMk id="54" creationId="{9F835A99-04AC-494A-A572-AFE8413CC938}"/>
          </ac:spMkLst>
        </pc:spChg>
        <pc:spChg chg="add">
          <ac:chgData name="Info | Recor Zorg" userId="76e16cf1-a3db-456f-afb9-536c30b0408b" providerId="ADAL" clId="{D72A1D4C-00EA-4F9F-BB31-01F78D81A78D}" dt="2023-05-22T09:19:42.591" v="3192" actId="26606"/>
          <ac:spMkLst>
            <pc:docMk/>
            <pc:sldMk cId="2527876494" sldId="264"/>
            <ac:spMk id="55" creationId="{7B786209-1B0B-4CA9-9BDD-F7327066A84D}"/>
          </ac:spMkLst>
        </pc:spChg>
        <pc:spChg chg="add">
          <ac:chgData name="Info | Recor Zorg" userId="76e16cf1-a3db-456f-afb9-536c30b0408b" providerId="ADAL" clId="{D72A1D4C-00EA-4F9F-BB31-01F78D81A78D}" dt="2023-05-22T09:19:42.591" v="3192" actId="26606"/>
          <ac:spMkLst>
            <pc:docMk/>
            <pc:sldMk cId="2527876494" sldId="264"/>
            <ac:spMk id="56" creationId="{2D2964BB-484D-45AE-AD66-D407D0629652}"/>
          </ac:spMkLst>
        </pc:spChg>
        <pc:spChg chg="add">
          <ac:chgData name="Info | Recor Zorg" userId="76e16cf1-a3db-456f-afb9-536c30b0408b" providerId="ADAL" clId="{D72A1D4C-00EA-4F9F-BB31-01F78D81A78D}" dt="2023-05-22T09:19:42.591" v="3192" actId="26606"/>
          <ac:spMkLst>
            <pc:docMk/>
            <pc:sldMk cId="2527876494" sldId="264"/>
            <ac:spMk id="57" creationId="{6691AC69-A76E-4DAB-B565-468B6B87ACF3}"/>
          </ac:spMkLst>
        </pc:spChg>
      </pc:sldChg>
      <pc:sldChg chg="addSp delSp modSp new del mod setBg">
        <pc:chgData name="Info | Recor Zorg" userId="76e16cf1-a3db-456f-afb9-536c30b0408b" providerId="ADAL" clId="{D72A1D4C-00EA-4F9F-BB31-01F78D81A78D}" dt="2023-05-22T09:38:48.268" v="3236" actId="2696"/>
        <pc:sldMkLst>
          <pc:docMk/>
          <pc:sldMk cId="31529442" sldId="265"/>
        </pc:sldMkLst>
        <pc:spChg chg="del">
          <ac:chgData name="Info | Recor Zorg" userId="76e16cf1-a3db-456f-afb9-536c30b0408b" providerId="ADAL" clId="{D72A1D4C-00EA-4F9F-BB31-01F78D81A78D}" dt="2023-05-22T09:36:14.070" v="3202" actId="26606"/>
          <ac:spMkLst>
            <pc:docMk/>
            <pc:sldMk cId="31529442" sldId="265"/>
            <ac:spMk id="2" creationId="{F52E5671-170E-BBFC-5099-5867885C8766}"/>
          </ac:spMkLst>
        </pc:spChg>
        <pc:spChg chg="del">
          <ac:chgData name="Info | Recor Zorg" userId="76e16cf1-a3db-456f-afb9-536c30b0408b" providerId="ADAL" clId="{D72A1D4C-00EA-4F9F-BB31-01F78D81A78D}" dt="2023-05-22T09:36:04.930" v="3199" actId="931"/>
          <ac:spMkLst>
            <pc:docMk/>
            <pc:sldMk cId="31529442" sldId="265"/>
            <ac:spMk id="3" creationId="{D845A835-E3B8-3965-61C2-2228768E767F}"/>
          </ac:spMkLst>
        </pc:spChg>
        <pc:spChg chg="add">
          <ac:chgData name="Info | Recor Zorg" userId="76e16cf1-a3db-456f-afb9-536c30b0408b" providerId="ADAL" clId="{D72A1D4C-00EA-4F9F-BB31-01F78D81A78D}" dt="2023-05-22T09:36:14.070" v="3202" actId="26606"/>
          <ac:spMkLst>
            <pc:docMk/>
            <pc:sldMk cId="31529442" sldId="265"/>
            <ac:spMk id="10" creationId="{32BC26D8-82FB-445E-AA49-62A77D7C1EE0}"/>
          </ac:spMkLst>
        </pc:spChg>
        <pc:spChg chg="add">
          <ac:chgData name="Info | Recor Zorg" userId="76e16cf1-a3db-456f-afb9-536c30b0408b" providerId="ADAL" clId="{D72A1D4C-00EA-4F9F-BB31-01F78D81A78D}" dt="2023-05-22T09:36:14.070" v="3202" actId="26606"/>
          <ac:spMkLst>
            <pc:docMk/>
            <pc:sldMk cId="31529442" sldId="265"/>
            <ac:spMk id="12" creationId="{CB44330D-EA18-4254-AA95-EB49948539B8}"/>
          </ac:spMkLst>
        </pc:spChg>
        <pc:picChg chg="add mod">
          <ac:chgData name="Info | Recor Zorg" userId="76e16cf1-a3db-456f-afb9-536c30b0408b" providerId="ADAL" clId="{D72A1D4C-00EA-4F9F-BB31-01F78D81A78D}" dt="2023-05-22T09:36:14.070" v="3202" actId="26606"/>
          <ac:picMkLst>
            <pc:docMk/>
            <pc:sldMk cId="31529442" sldId="265"/>
            <ac:picMk id="5" creationId="{3A46502A-85C4-7C46-59C5-0C36A67B77C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vilans.nl/" TargetMode="External"/><Relationship Id="rId2" Type="http://schemas.openxmlformats.org/officeDocument/2006/relationships/hyperlink" Target="https://bink.qlink.biz/" TargetMode="External"/><Relationship Id="rId1" Type="http://schemas.openxmlformats.org/officeDocument/2006/relationships/hyperlink" Target="https://mijn.thuiszorgplanner.nl/"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vilans.nl/" TargetMode="External"/><Relationship Id="rId2" Type="http://schemas.openxmlformats.org/officeDocument/2006/relationships/hyperlink" Target="https://bink.qlink.biz/" TargetMode="External"/><Relationship Id="rId1" Type="http://schemas.openxmlformats.org/officeDocument/2006/relationships/hyperlink" Target="https://mijn.thuiszorgplanner.nl/"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46ECA-95B1-4012-B628-1F47A578154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05481E-B470-4B47-B6D5-41DB91385CB2}">
      <dgm:prSet/>
      <dgm:spPr/>
      <dgm:t>
        <a:bodyPr/>
        <a:lstStyle/>
        <a:p>
          <a:r>
            <a:rPr lang="nl-NL" i="1" dirty="0"/>
            <a:t>Rondleiding</a:t>
          </a:r>
          <a:endParaRPr lang="en-US" dirty="0"/>
        </a:p>
      </dgm:t>
    </dgm:pt>
    <dgm:pt modelId="{50EF215C-AD98-4E6E-B9A9-DC55DB7BEC08}" type="parTrans" cxnId="{341AD3DA-FE66-43B4-83D8-699550A8135F}">
      <dgm:prSet/>
      <dgm:spPr/>
      <dgm:t>
        <a:bodyPr/>
        <a:lstStyle/>
        <a:p>
          <a:endParaRPr lang="en-US"/>
        </a:p>
      </dgm:t>
    </dgm:pt>
    <dgm:pt modelId="{D983FD1B-354C-4F87-AF26-18EB1A6D03EC}" type="sibTrans" cxnId="{341AD3DA-FE66-43B4-83D8-699550A8135F}">
      <dgm:prSet/>
      <dgm:spPr/>
      <dgm:t>
        <a:bodyPr/>
        <a:lstStyle/>
        <a:p>
          <a:endParaRPr lang="en-US"/>
        </a:p>
      </dgm:t>
    </dgm:pt>
    <dgm:pt modelId="{2983D991-AEC5-4E76-80FB-04A90CC28206}">
      <dgm:prSet/>
      <dgm:spPr/>
      <dgm:t>
        <a:bodyPr/>
        <a:lstStyle/>
        <a:p>
          <a:r>
            <a:rPr lang="nl-NL" i="1" dirty="0"/>
            <a:t>Kennismakingsgesprekken / inschrijving.</a:t>
          </a:r>
          <a:endParaRPr lang="en-US" dirty="0"/>
        </a:p>
      </dgm:t>
    </dgm:pt>
    <dgm:pt modelId="{5C5B3C1A-1A23-4794-91C2-C0C5CED91C18}" type="parTrans" cxnId="{C1228ACD-B682-4E7C-BEC7-81DAD3DAE0C7}">
      <dgm:prSet/>
      <dgm:spPr/>
      <dgm:t>
        <a:bodyPr/>
        <a:lstStyle/>
        <a:p>
          <a:endParaRPr lang="en-US"/>
        </a:p>
      </dgm:t>
    </dgm:pt>
    <dgm:pt modelId="{631B4AEB-B729-4C45-BF43-B04F2E9E44B1}" type="sibTrans" cxnId="{C1228ACD-B682-4E7C-BEC7-81DAD3DAE0C7}">
      <dgm:prSet/>
      <dgm:spPr/>
      <dgm:t>
        <a:bodyPr/>
        <a:lstStyle/>
        <a:p>
          <a:endParaRPr lang="en-US"/>
        </a:p>
      </dgm:t>
    </dgm:pt>
    <dgm:pt modelId="{8BB93419-3146-435A-8F80-B7632696AE9B}">
      <dgm:prSet/>
      <dgm:spPr/>
      <dgm:t>
        <a:bodyPr/>
        <a:lstStyle/>
        <a:p>
          <a:r>
            <a:rPr lang="nl-NL" i="1" dirty="0"/>
            <a:t>Persoonlijke gegevens bespreken.</a:t>
          </a:r>
          <a:endParaRPr lang="en-US" dirty="0"/>
        </a:p>
      </dgm:t>
    </dgm:pt>
    <dgm:pt modelId="{7F6106C8-8A90-40B8-92EC-45B880547E12}" type="parTrans" cxnId="{7B9BBA39-1162-4F9C-9854-E988585DFF2F}">
      <dgm:prSet/>
      <dgm:spPr/>
      <dgm:t>
        <a:bodyPr/>
        <a:lstStyle/>
        <a:p>
          <a:endParaRPr lang="en-US"/>
        </a:p>
      </dgm:t>
    </dgm:pt>
    <dgm:pt modelId="{BABCD0B8-3B62-49E2-ACAB-588295C52A7C}" type="sibTrans" cxnId="{7B9BBA39-1162-4F9C-9854-E988585DFF2F}">
      <dgm:prSet/>
      <dgm:spPr/>
      <dgm:t>
        <a:bodyPr/>
        <a:lstStyle/>
        <a:p>
          <a:endParaRPr lang="en-US"/>
        </a:p>
      </dgm:t>
    </dgm:pt>
    <dgm:pt modelId="{4B4D5755-765B-4EED-9616-38D6A3CB094C}">
      <dgm:prSet/>
      <dgm:spPr/>
      <dgm:t>
        <a:bodyPr/>
        <a:lstStyle/>
        <a:p>
          <a:r>
            <a:rPr lang="nl-NL" i="1" dirty="0"/>
            <a:t>Arbeidsvoorwaarden bespreken.</a:t>
          </a:r>
          <a:endParaRPr lang="en-US" dirty="0"/>
        </a:p>
      </dgm:t>
    </dgm:pt>
    <dgm:pt modelId="{E35F47A3-4E8D-4D05-AEA9-69B213BE533A}" type="parTrans" cxnId="{90008794-88A1-48EB-81E9-431497261169}">
      <dgm:prSet/>
      <dgm:spPr/>
      <dgm:t>
        <a:bodyPr/>
        <a:lstStyle/>
        <a:p>
          <a:endParaRPr lang="en-US"/>
        </a:p>
      </dgm:t>
    </dgm:pt>
    <dgm:pt modelId="{0F9E9FA0-EEFF-49D3-9549-C667E6A6E7FF}" type="sibTrans" cxnId="{90008794-88A1-48EB-81E9-431497261169}">
      <dgm:prSet/>
      <dgm:spPr/>
      <dgm:t>
        <a:bodyPr/>
        <a:lstStyle/>
        <a:p>
          <a:endParaRPr lang="en-US"/>
        </a:p>
      </dgm:t>
    </dgm:pt>
    <dgm:pt modelId="{7192A705-911C-4BF0-B2F8-80BAF98EEFDC}">
      <dgm:prSet/>
      <dgm:spPr/>
      <dgm:t>
        <a:bodyPr/>
        <a:lstStyle/>
        <a:p>
          <a:r>
            <a:rPr lang="nl-NL" i="1" dirty="0"/>
            <a:t>VOG Aanvragen</a:t>
          </a:r>
          <a:endParaRPr lang="en-US" dirty="0"/>
        </a:p>
      </dgm:t>
    </dgm:pt>
    <dgm:pt modelId="{205D1014-FC8A-4E40-88BD-2AC66DA8D4B4}" type="parTrans" cxnId="{4BDD2202-9E0B-4E61-9F5A-C3FB9625AE85}">
      <dgm:prSet/>
      <dgm:spPr/>
      <dgm:t>
        <a:bodyPr/>
        <a:lstStyle/>
        <a:p>
          <a:endParaRPr lang="en-US"/>
        </a:p>
      </dgm:t>
    </dgm:pt>
    <dgm:pt modelId="{79CA1BE2-F350-47B6-8387-EFA0B7665100}" type="sibTrans" cxnId="{4BDD2202-9E0B-4E61-9F5A-C3FB9625AE85}">
      <dgm:prSet/>
      <dgm:spPr/>
      <dgm:t>
        <a:bodyPr/>
        <a:lstStyle/>
        <a:p>
          <a:endParaRPr lang="en-US"/>
        </a:p>
      </dgm:t>
    </dgm:pt>
    <dgm:pt modelId="{725677E6-EA08-4A01-A0A8-DFF225240D3D}">
      <dgm:prSet/>
      <dgm:spPr/>
      <dgm:t>
        <a:bodyPr/>
        <a:lstStyle/>
        <a:p>
          <a:r>
            <a:rPr lang="nl-NL" i="1" dirty="0">
              <a:solidFill>
                <a:schemeClr val="bg1"/>
              </a:solidFill>
            </a:rPr>
            <a:t>Account maken </a:t>
          </a:r>
          <a:r>
            <a:rPr lang="nl-NL" i="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https://mijn.thuiszorgplanner.nl</a:t>
          </a:r>
          <a:r>
            <a:rPr lang="nl-NL" i="1" dirty="0">
              <a:solidFill>
                <a:schemeClr val="bg1"/>
              </a:solidFill>
            </a:rPr>
            <a:t> </a:t>
          </a:r>
          <a:endParaRPr lang="en-US" dirty="0">
            <a:solidFill>
              <a:schemeClr val="bg1"/>
            </a:solidFill>
          </a:endParaRPr>
        </a:p>
      </dgm:t>
    </dgm:pt>
    <dgm:pt modelId="{EE49D2B6-6FCB-4D9F-A2A3-789A8815C6D9}" type="parTrans" cxnId="{7DBFD586-0D4B-4A3C-A7C1-4A0E6F750C19}">
      <dgm:prSet/>
      <dgm:spPr/>
      <dgm:t>
        <a:bodyPr/>
        <a:lstStyle/>
        <a:p>
          <a:endParaRPr lang="nl-NL"/>
        </a:p>
      </dgm:t>
    </dgm:pt>
    <dgm:pt modelId="{3490E3F5-A0AF-4353-875B-68FD81A0996C}" type="sibTrans" cxnId="{7DBFD586-0D4B-4A3C-A7C1-4A0E6F750C19}">
      <dgm:prSet/>
      <dgm:spPr/>
      <dgm:t>
        <a:bodyPr/>
        <a:lstStyle/>
        <a:p>
          <a:endParaRPr lang="nl-NL"/>
        </a:p>
      </dgm:t>
    </dgm:pt>
    <dgm:pt modelId="{155BF225-7515-4E86-AE83-7BDB45B469CB}">
      <dgm:prSet/>
      <dgm:spPr/>
      <dgm:t>
        <a:bodyPr/>
        <a:lstStyle/>
        <a:p>
          <a:r>
            <a:rPr lang="nl-NL" i="1" dirty="0">
              <a:solidFill>
                <a:schemeClr val="bg1"/>
              </a:solidFill>
            </a:rPr>
            <a:t>Q-Link aanmelden  </a:t>
          </a:r>
          <a:r>
            <a:rPr lang="nl-NL" i="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https://bink.qlink.biz</a:t>
          </a:r>
          <a:r>
            <a:rPr lang="nl-NL" i="1" dirty="0">
              <a:solidFill>
                <a:schemeClr val="bg1"/>
              </a:solidFill>
            </a:rPr>
            <a:t> </a:t>
          </a:r>
          <a:endParaRPr lang="en-US" dirty="0">
            <a:solidFill>
              <a:schemeClr val="bg1"/>
            </a:solidFill>
          </a:endParaRPr>
        </a:p>
      </dgm:t>
    </dgm:pt>
    <dgm:pt modelId="{243AD667-55A1-4F42-B374-A93601F6BEE5}" type="parTrans" cxnId="{76BAC399-C1B1-4CB9-9E15-62FB67365738}">
      <dgm:prSet/>
      <dgm:spPr/>
      <dgm:t>
        <a:bodyPr/>
        <a:lstStyle/>
        <a:p>
          <a:endParaRPr lang="nl-NL"/>
        </a:p>
      </dgm:t>
    </dgm:pt>
    <dgm:pt modelId="{D404BD4B-FFE1-4519-B1E6-F2BE65E1B82F}" type="sibTrans" cxnId="{76BAC399-C1B1-4CB9-9E15-62FB67365738}">
      <dgm:prSet/>
      <dgm:spPr/>
      <dgm:t>
        <a:bodyPr/>
        <a:lstStyle/>
        <a:p>
          <a:endParaRPr lang="nl-NL"/>
        </a:p>
      </dgm:t>
    </dgm:pt>
    <dgm:pt modelId="{B16E658E-9E1D-4E0A-8241-7FB1529A8796}">
      <dgm:prSet/>
      <dgm:spPr/>
      <dgm:t>
        <a:bodyPr/>
        <a:lstStyle/>
        <a:p>
          <a:r>
            <a:rPr lang="nl-NL" i="1" dirty="0" err="1">
              <a:solidFill>
                <a:schemeClr val="bg1"/>
              </a:solidFill>
            </a:rPr>
            <a:t>Vilans</a:t>
          </a:r>
          <a:r>
            <a:rPr lang="nl-NL" i="1" dirty="0">
              <a:solidFill>
                <a:schemeClr val="bg1"/>
              </a:solidFill>
            </a:rPr>
            <a:t> protocollen inloggen </a:t>
          </a:r>
          <a:r>
            <a:rPr lang="nl-NL" i="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https://www.vilans.nl</a:t>
          </a:r>
          <a:r>
            <a:rPr lang="nl-NL" i="1" dirty="0">
              <a:solidFill>
                <a:schemeClr val="bg1"/>
              </a:solidFill>
            </a:rPr>
            <a:t> </a:t>
          </a:r>
          <a:endParaRPr lang="en-US" dirty="0">
            <a:solidFill>
              <a:schemeClr val="bg1"/>
            </a:solidFill>
          </a:endParaRPr>
        </a:p>
      </dgm:t>
    </dgm:pt>
    <dgm:pt modelId="{A2A0475C-66E9-4DEF-884A-D79AC10C03F1}" type="parTrans" cxnId="{AB557FF8-E24F-4BF7-9DD3-178A06AFB96A}">
      <dgm:prSet/>
      <dgm:spPr/>
      <dgm:t>
        <a:bodyPr/>
        <a:lstStyle/>
        <a:p>
          <a:endParaRPr lang="nl-NL"/>
        </a:p>
      </dgm:t>
    </dgm:pt>
    <dgm:pt modelId="{8E965110-0389-439B-9C39-22DED12F3787}" type="sibTrans" cxnId="{AB557FF8-E24F-4BF7-9DD3-178A06AFB96A}">
      <dgm:prSet/>
      <dgm:spPr/>
      <dgm:t>
        <a:bodyPr/>
        <a:lstStyle/>
        <a:p>
          <a:endParaRPr lang="nl-NL"/>
        </a:p>
      </dgm:t>
    </dgm:pt>
    <dgm:pt modelId="{4873171D-9EF8-42AD-A1CE-F0588FDD0AB7}">
      <dgm:prSet/>
      <dgm:spPr/>
      <dgm:t>
        <a:bodyPr/>
        <a:lstStyle/>
        <a:p>
          <a:r>
            <a:rPr lang="nl-NL" i="1" dirty="0"/>
            <a:t>Functionaris gesprekken</a:t>
          </a:r>
          <a:endParaRPr lang="en-US" dirty="0"/>
        </a:p>
      </dgm:t>
    </dgm:pt>
    <dgm:pt modelId="{55F88994-5DD9-46C9-9DDB-7F7404450E26}" type="parTrans" cxnId="{9ADCF6F4-6F6B-4D50-8D6D-D8D942D05B4F}">
      <dgm:prSet/>
      <dgm:spPr/>
      <dgm:t>
        <a:bodyPr/>
        <a:lstStyle/>
        <a:p>
          <a:endParaRPr lang="nl-NL"/>
        </a:p>
      </dgm:t>
    </dgm:pt>
    <dgm:pt modelId="{63BD64E5-8DBA-4B94-AF7D-5CB31802025D}" type="sibTrans" cxnId="{9ADCF6F4-6F6B-4D50-8D6D-D8D942D05B4F}">
      <dgm:prSet/>
      <dgm:spPr/>
      <dgm:t>
        <a:bodyPr/>
        <a:lstStyle/>
        <a:p>
          <a:endParaRPr lang="nl-NL"/>
        </a:p>
      </dgm:t>
    </dgm:pt>
    <dgm:pt modelId="{9EBE256E-0FE2-433A-A91A-921FA98BE9C6}" type="pres">
      <dgm:prSet presAssocID="{EC746ECA-95B1-4012-B628-1F47A578154F}" presName="diagram" presStyleCnt="0">
        <dgm:presLayoutVars>
          <dgm:dir/>
          <dgm:resizeHandles val="exact"/>
        </dgm:presLayoutVars>
      </dgm:prSet>
      <dgm:spPr/>
    </dgm:pt>
    <dgm:pt modelId="{5039B5EC-9DC0-4299-A970-AE8B8ECAC1D6}" type="pres">
      <dgm:prSet presAssocID="{9805481E-B470-4B47-B6D5-41DB91385CB2}" presName="node" presStyleLbl="node1" presStyleIdx="0" presStyleCnt="9">
        <dgm:presLayoutVars>
          <dgm:bulletEnabled val="1"/>
        </dgm:presLayoutVars>
      </dgm:prSet>
      <dgm:spPr/>
    </dgm:pt>
    <dgm:pt modelId="{85E0BABC-1C50-47D9-971A-B4C251E562EF}" type="pres">
      <dgm:prSet presAssocID="{D983FD1B-354C-4F87-AF26-18EB1A6D03EC}" presName="sibTrans" presStyleCnt="0"/>
      <dgm:spPr/>
    </dgm:pt>
    <dgm:pt modelId="{7FEBCABF-C7C3-480A-B2F6-B9E4C2D67085}" type="pres">
      <dgm:prSet presAssocID="{2983D991-AEC5-4E76-80FB-04A90CC28206}" presName="node" presStyleLbl="node1" presStyleIdx="1" presStyleCnt="9">
        <dgm:presLayoutVars>
          <dgm:bulletEnabled val="1"/>
        </dgm:presLayoutVars>
      </dgm:prSet>
      <dgm:spPr/>
    </dgm:pt>
    <dgm:pt modelId="{ABDAF8E1-1242-430A-B7A8-B4909A14ED63}" type="pres">
      <dgm:prSet presAssocID="{631B4AEB-B729-4C45-BF43-B04F2E9E44B1}" presName="sibTrans" presStyleCnt="0"/>
      <dgm:spPr/>
    </dgm:pt>
    <dgm:pt modelId="{6396E9F8-B341-4FFC-83C5-2C93D814BB3E}" type="pres">
      <dgm:prSet presAssocID="{8BB93419-3146-435A-8F80-B7632696AE9B}" presName="node" presStyleLbl="node1" presStyleIdx="2" presStyleCnt="9">
        <dgm:presLayoutVars>
          <dgm:bulletEnabled val="1"/>
        </dgm:presLayoutVars>
      </dgm:prSet>
      <dgm:spPr/>
    </dgm:pt>
    <dgm:pt modelId="{8C87CB34-192E-45ED-95B4-5160D1E628F8}" type="pres">
      <dgm:prSet presAssocID="{BABCD0B8-3B62-49E2-ACAB-588295C52A7C}" presName="sibTrans" presStyleCnt="0"/>
      <dgm:spPr/>
    </dgm:pt>
    <dgm:pt modelId="{999C05F8-45BC-4619-8D97-1244BC6880DB}" type="pres">
      <dgm:prSet presAssocID="{4B4D5755-765B-4EED-9616-38D6A3CB094C}" presName="node" presStyleLbl="node1" presStyleIdx="3" presStyleCnt="9">
        <dgm:presLayoutVars>
          <dgm:bulletEnabled val="1"/>
        </dgm:presLayoutVars>
      </dgm:prSet>
      <dgm:spPr/>
    </dgm:pt>
    <dgm:pt modelId="{3428BADB-6F42-4728-A141-D6AFCC1888FD}" type="pres">
      <dgm:prSet presAssocID="{0F9E9FA0-EEFF-49D3-9549-C667E6A6E7FF}" presName="sibTrans" presStyleCnt="0"/>
      <dgm:spPr/>
    </dgm:pt>
    <dgm:pt modelId="{516CCEBD-2D27-41BA-8842-B090DE6F48A5}" type="pres">
      <dgm:prSet presAssocID="{7192A705-911C-4BF0-B2F8-80BAF98EEFDC}" presName="node" presStyleLbl="node1" presStyleIdx="4" presStyleCnt="9">
        <dgm:presLayoutVars>
          <dgm:bulletEnabled val="1"/>
        </dgm:presLayoutVars>
      </dgm:prSet>
      <dgm:spPr/>
    </dgm:pt>
    <dgm:pt modelId="{CEB9ECA4-EEA8-4308-91D8-A9F9332722AD}" type="pres">
      <dgm:prSet presAssocID="{79CA1BE2-F350-47B6-8387-EFA0B7665100}" presName="sibTrans" presStyleCnt="0"/>
      <dgm:spPr/>
    </dgm:pt>
    <dgm:pt modelId="{FA2548D7-2990-495B-90E6-136AC78EFE32}" type="pres">
      <dgm:prSet presAssocID="{725677E6-EA08-4A01-A0A8-DFF225240D3D}" presName="node" presStyleLbl="node1" presStyleIdx="5" presStyleCnt="9">
        <dgm:presLayoutVars>
          <dgm:bulletEnabled val="1"/>
        </dgm:presLayoutVars>
      </dgm:prSet>
      <dgm:spPr/>
    </dgm:pt>
    <dgm:pt modelId="{BC65FE92-A8E0-421A-B240-E2798C32A901}" type="pres">
      <dgm:prSet presAssocID="{3490E3F5-A0AF-4353-875B-68FD81A0996C}" presName="sibTrans" presStyleCnt="0"/>
      <dgm:spPr/>
    </dgm:pt>
    <dgm:pt modelId="{4B669312-F880-4B47-9B6D-D222454B71D8}" type="pres">
      <dgm:prSet presAssocID="{155BF225-7515-4E86-AE83-7BDB45B469CB}" presName="node" presStyleLbl="node1" presStyleIdx="6" presStyleCnt="9">
        <dgm:presLayoutVars>
          <dgm:bulletEnabled val="1"/>
        </dgm:presLayoutVars>
      </dgm:prSet>
      <dgm:spPr/>
    </dgm:pt>
    <dgm:pt modelId="{4D6DA1DD-15DC-457A-BF01-52DD0284DDE9}" type="pres">
      <dgm:prSet presAssocID="{D404BD4B-FFE1-4519-B1E6-F2BE65E1B82F}" presName="sibTrans" presStyleCnt="0"/>
      <dgm:spPr/>
    </dgm:pt>
    <dgm:pt modelId="{349E9675-9949-4C1A-956C-4E908B4CD839}" type="pres">
      <dgm:prSet presAssocID="{B16E658E-9E1D-4E0A-8241-7FB1529A8796}" presName="node" presStyleLbl="node1" presStyleIdx="7" presStyleCnt="9">
        <dgm:presLayoutVars>
          <dgm:bulletEnabled val="1"/>
        </dgm:presLayoutVars>
      </dgm:prSet>
      <dgm:spPr/>
    </dgm:pt>
    <dgm:pt modelId="{B053D348-E432-4CF5-80BF-D632AA83AEFD}" type="pres">
      <dgm:prSet presAssocID="{8E965110-0389-439B-9C39-22DED12F3787}" presName="sibTrans" presStyleCnt="0"/>
      <dgm:spPr/>
    </dgm:pt>
    <dgm:pt modelId="{3B5AE481-4929-4578-9198-D44B9170F547}" type="pres">
      <dgm:prSet presAssocID="{4873171D-9EF8-42AD-A1CE-F0588FDD0AB7}" presName="node" presStyleLbl="node1" presStyleIdx="8" presStyleCnt="9">
        <dgm:presLayoutVars>
          <dgm:bulletEnabled val="1"/>
        </dgm:presLayoutVars>
      </dgm:prSet>
      <dgm:spPr/>
    </dgm:pt>
  </dgm:ptLst>
  <dgm:cxnLst>
    <dgm:cxn modelId="{4BDD2202-9E0B-4E61-9F5A-C3FB9625AE85}" srcId="{EC746ECA-95B1-4012-B628-1F47A578154F}" destId="{7192A705-911C-4BF0-B2F8-80BAF98EEFDC}" srcOrd="4" destOrd="0" parTransId="{205D1014-FC8A-4E40-88BD-2AC66DA8D4B4}" sibTransId="{79CA1BE2-F350-47B6-8387-EFA0B7665100}"/>
    <dgm:cxn modelId="{6824F910-17D8-4A73-8580-BD8E16C7BDBA}" type="presOf" srcId="{7192A705-911C-4BF0-B2F8-80BAF98EEFDC}" destId="{516CCEBD-2D27-41BA-8842-B090DE6F48A5}" srcOrd="0" destOrd="0" presId="urn:microsoft.com/office/officeart/2005/8/layout/default"/>
    <dgm:cxn modelId="{E4EB4C1D-7D4B-43D0-B7AF-DEE845DFA47E}" type="presOf" srcId="{725677E6-EA08-4A01-A0A8-DFF225240D3D}" destId="{FA2548D7-2990-495B-90E6-136AC78EFE32}" srcOrd="0" destOrd="0" presId="urn:microsoft.com/office/officeart/2005/8/layout/default"/>
    <dgm:cxn modelId="{69810D30-FFEF-474A-8628-12AD8CF75902}" type="presOf" srcId="{4B4D5755-765B-4EED-9616-38D6A3CB094C}" destId="{999C05F8-45BC-4619-8D97-1244BC6880DB}" srcOrd="0" destOrd="0" presId="urn:microsoft.com/office/officeart/2005/8/layout/default"/>
    <dgm:cxn modelId="{7B9BBA39-1162-4F9C-9854-E988585DFF2F}" srcId="{EC746ECA-95B1-4012-B628-1F47A578154F}" destId="{8BB93419-3146-435A-8F80-B7632696AE9B}" srcOrd="2" destOrd="0" parTransId="{7F6106C8-8A90-40B8-92EC-45B880547E12}" sibTransId="{BABCD0B8-3B62-49E2-ACAB-588295C52A7C}"/>
    <dgm:cxn modelId="{43A1055C-722F-4395-ACEF-4B972B41FCE6}" type="presOf" srcId="{2983D991-AEC5-4E76-80FB-04A90CC28206}" destId="{7FEBCABF-C7C3-480A-B2F6-B9E4C2D67085}" srcOrd="0" destOrd="0" presId="urn:microsoft.com/office/officeart/2005/8/layout/default"/>
    <dgm:cxn modelId="{FD0D9062-D90B-4ACA-B98C-FCB148FAB68C}" type="presOf" srcId="{B16E658E-9E1D-4E0A-8241-7FB1529A8796}" destId="{349E9675-9949-4C1A-956C-4E908B4CD839}" srcOrd="0" destOrd="0" presId="urn:microsoft.com/office/officeart/2005/8/layout/default"/>
    <dgm:cxn modelId="{7DBFD586-0D4B-4A3C-A7C1-4A0E6F750C19}" srcId="{EC746ECA-95B1-4012-B628-1F47A578154F}" destId="{725677E6-EA08-4A01-A0A8-DFF225240D3D}" srcOrd="5" destOrd="0" parTransId="{EE49D2B6-6FCB-4D9F-A2A3-789A8815C6D9}" sibTransId="{3490E3F5-A0AF-4353-875B-68FD81A0996C}"/>
    <dgm:cxn modelId="{90008794-88A1-48EB-81E9-431497261169}" srcId="{EC746ECA-95B1-4012-B628-1F47A578154F}" destId="{4B4D5755-765B-4EED-9616-38D6A3CB094C}" srcOrd="3" destOrd="0" parTransId="{E35F47A3-4E8D-4D05-AEA9-69B213BE533A}" sibTransId="{0F9E9FA0-EEFF-49D3-9549-C667E6A6E7FF}"/>
    <dgm:cxn modelId="{76BAC399-C1B1-4CB9-9E15-62FB67365738}" srcId="{EC746ECA-95B1-4012-B628-1F47A578154F}" destId="{155BF225-7515-4E86-AE83-7BDB45B469CB}" srcOrd="6" destOrd="0" parTransId="{243AD667-55A1-4F42-B374-A93601F6BEE5}" sibTransId="{D404BD4B-FFE1-4519-B1E6-F2BE65E1B82F}"/>
    <dgm:cxn modelId="{A2EAC6AB-3441-4527-8E02-C54C139B7371}" type="presOf" srcId="{155BF225-7515-4E86-AE83-7BDB45B469CB}" destId="{4B669312-F880-4B47-9B6D-D222454B71D8}" srcOrd="0" destOrd="0" presId="urn:microsoft.com/office/officeart/2005/8/layout/default"/>
    <dgm:cxn modelId="{2D2A06C7-D639-4192-9E12-5511F8E025ED}" type="presOf" srcId="{8BB93419-3146-435A-8F80-B7632696AE9B}" destId="{6396E9F8-B341-4FFC-83C5-2C93D814BB3E}" srcOrd="0" destOrd="0" presId="urn:microsoft.com/office/officeart/2005/8/layout/default"/>
    <dgm:cxn modelId="{C1228ACD-B682-4E7C-BEC7-81DAD3DAE0C7}" srcId="{EC746ECA-95B1-4012-B628-1F47A578154F}" destId="{2983D991-AEC5-4E76-80FB-04A90CC28206}" srcOrd="1" destOrd="0" parTransId="{5C5B3C1A-1A23-4794-91C2-C0C5CED91C18}" sibTransId="{631B4AEB-B729-4C45-BF43-B04F2E9E44B1}"/>
    <dgm:cxn modelId="{341AD3DA-FE66-43B4-83D8-699550A8135F}" srcId="{EC746ECA-95B1-4012-B628-1F47A578154F}" destId="{9805481E-B470-4B47-B6D5-41DB91385CB2}" srcOrd="0" destOrd="0" parTransId="{50EF215C-AD98-4E6E-B9A9-DC55DB7BEC08}" sibTransId="{D983FD1B-354C-4F87-AF26-18EB1A6D03EC}"/>
    <dgm:cxn modelId="{C350C3E6-58B2-444B-8B10-F8B580E7F766}" type="presOf" srcId="{EC746ECA-95B1-4012-B628-1F47A578154F}" destId="{9EBE256E-0FE2-433A-A91A-921FA98BE9C6}" srcOrd="0" destOrd="0" presId="urn:microsoft.com/office/officeart/2005/8/layout/default"/>
    <dgm:cxn modelId="{9ADCF6F4-6F6B-4D50-8D6D-D8D942D05B4F}" srcId="{EC746ECA-95B1-4012-B628-1F47A578154F}" destId="{4873171D-9EF8-42AD-A1CE-F0588FDD0AB7}" srcOrd="8" destOrd="0" parTransId="{55F88994-5DD9-46C9-9DDB-7F7404450E26}" sibTransId="{63BD64E5-8DBA-4B94-AF7D-5CB31802025D}"/>
    <dgm:cxn modelId="{AB557FF8-E24F-4BF7-9DD3-178A06AFB96A}" srcId="{EC746ECA-95B1-4012-B628-1F47A578154F}" destId="{B16E658E-9E1D-4E0A-8241-7FB1529A8796}" srcOrd="7" destOrd="0" parTransId="{A2A0475C-66E9-4DEF-884A-D79AC10C03F1}" sibTransId="{8E965110-0389-439B-9C39-22DED12F3787}"/>
    <dgm:cxn modelId="{CF55BDFA-39D6-4442-A3F3-3E501D36F2A7}" type="presOf" srcId="{9805481E-B470-4B47-B6D5-41DB91385CB2}" destId="{5039B5EC-9DC0-4299-A970-AE8B8ECAC1D6}" srcOrd="0" destOrd="0" presId="urn:microsoft.com/office/officeart/2005/8/layout/default"/>
    <dgm:cxn modelId="{DADD7EFC-10DE-45E6-AFEC-1CDC1AA88C22}" type="presOf" srcId="{4873171D-9EF8-42AD-A1CE-F0588FDD0AB7}" destId="{3B5AE481-4929-4578-9198-D44B9170F547}" srcOrd="0" destOrd="0" presId="urn:microsoft.com/office/officeart/2005/8/layout/default"/>
    <dgm:cxn modelId="{CD41B227-8900-4D1F-B800-FB4A65964D9F}" type="presParOf" srcId="{9EBE256E-0FE2-433A-A91A-921FA98BE9C6}" destId="{5039B5EC-9DC0-4299-A970-AE8B8ECAC1D6}" srcOrd="0" destOrd="0" presId="urn:microsoft.com/office/officeart/2005/8/layout/default"/>
    <dgm:cxn modelId="{7610AE72-1E9F-411C-AF4D-6447EBB7F32A}" type="presParOf" srcId="{9EBE256E-0FE2-433A-A91A-921FA98BE9C6}" destId="{85E0BABC-1C50-47D9-971A-B4C251E562EF}" srcOrd="1" destOrd="0" presId="urn:microsoft.com/office/officeart/2005/8/layout/default"/>
    <dgm:cxn modelId="{4BDDD176-D170-4665-8AD7-D81890329511}" type="presParOf" srcId="{9EBE256E-0FE2-433A-A91A-921FA98BE9C6}" destId="{7FEBCABF-C7C3-480A-B2F6-B9E4C2D67085}" srcOrd="2" destOrd="0" presId="urn:microsoft.com/office/officeart/2005/8/layout/default"/>
    <dgm:cxn modelId="{FCB80CAB-6DFA-4E6F-9BE2-D886D094C999}" type="presParOf" srcId="{9EBE256E-0FE2-433A-A91A-921FA98BE9C6}" destId="{ABDAF8E1-1242-430A-B7A8-B4909A14ED63}" srcOrd="3" destOrd="0" presId="urn:microsoft.com/office/officeart/2005/8/layout/default"/>
    <dgm:cxn modelId="{0BA2A9E3-5B14-4A16-AF21-70B9F69B00B5}" type="presParOf" srcId="{9EBE256E-0FE2-433A-A91A-921FA98BE9C6}" destId="{6396E9F8-B341-4FFC-83C5-2C93D814BB3E}" srcOrd="4" destOrd="0" presId="urn:microsoft.com/office/officeart/2005/8/layout/default"/>
    <dgm:cxn modelId="{20844029-BAD9-4B25-844D-E09EA614D4A6}" type="presParOf" srcId="{9EBE256E-0FE2-433A-A91A-921FA98BE9C6}" destId="{8C87CB34-192E-45ED-95B4-5160D1E628F8}" srcOrd="5" destOrd="0" presId="urn:microsoft.com/office/officeart/2005/8/layout/default"/>
    <dgm:cxn modelId="{A17C48CF-239F-4D3F-9C7E-C2AFCE9B5ED4}" type="presParOf" srcId="{9EBE256E-0FE2-433A-A91A-921FA98BE9C6}" destId="{999C05F8-45BC-4619-8D97-1244BC6880DB}" srcOrd="6" destOrd="0" presId="urn:microsoft.com/office/officeart/2005/8/layout/default"/>
    <dgm:cxn modelId="{25DAB723-992E-402C-9F45-BA1CE829847E}" type="presParOf" srcId="{9EBE256E-0FE2-433A-A91A-921FA98BE9C6}" destId="{3428BADB-6F42-4728-A141-D6AFCC1888FD}" srcOrd="7" destOrd="0" presId="urn:microsoft.com/office/officeart/2005/8/layout/default"/>
    <dgm:cxn modelId="{D6EE5DDB-DB6B-4232-B286-A99E2003C5FA}" type="presParOf" srcId="{9EBE256E-0FE2-433A-A91A-921FA98BE9C6}" destId="{516CCEBD-2D27-41BA-8842-B090DE6F48A5}" srcOrd="8" destOrd="0" presId="urn:microsoft.com/office/officeart/2005/8/layout/default"/>
    <dgm:cxn modelId="{20AF36FF-F904-478F-A50D-43746A29CC3C}" type="presParOf" srcId="{9EBE256E-0FE2-433A-A91A-921FA98BE9C6}" destId="{CEB9ECA4-EEA8-4308-91D8-A9F9332722AD}" srcOrd="9" destOrd="0" presId="urn:microsoft.com/office/officeart/2005/8/layout/default"/>
    <dgm:cxn modelId="{D90D26C7-8620-4B6D-A2C5-E478974CBAF8}" type="presParOf" srcId="{9EBE256E-0FE2-433A-A91A-921FA98BE9C6}" destId="{FA2548D7-2990-495B-90E6-136AC78EFE32}" srcOrd="10" destOrd="0" presId="urn:microsoft.com/office/officeart/2005/8/layout/default"/>
    <dgm:cxn modelId="{34658D5E-4B98-40DC-8EAC-36E9FC7B9DD1}" type="presParOf" srcId="{9EBE256E-0FE2-433A-A91A-921FA98BE9C6}" destId="{BC65FE92-A8E0-421A-B240-E2798C32A901}" srcOrd="11" destOrd="0" presId="urn:microsoft.com/office/officeart/2005/8/layout/default"/>
    <dgm:cxn modelId="{DFE22CDC-59C5-4FB1-AD7C-8BD1DEF61E35}" type="presParOf" srcId="{9EBE256E-0FE2-433A-A91A-921FA98BE9C6}" destId="{4B669312-F880-4B47-9B6D-D222454B71D8}" srcOrd="12" destOrd="0" presId="urn:microsoft.com/office/officeart/2005/8/layout/default"/>
    <dgm:cxn modelId="{CB76F83D-8CE5-4237-BD96-AF5588857148}" type="presParOf" srcId="{9EBE256E-0FE2-433A-A91A-921FA98BE9C6}" destId="{4D6DA1DD-15DC-457A-BF01-52DD0284DDE9}" srcOrd="13" destOrd="0" presId="urn:microsoft.com/office/officeart/2005/8/layout/default"/>
    <dgm:cxn modelId="{6B2C59DB-6E9B-46B8-84D6-96D02C30AF21}" type="presParOf" srcId="{9EBE256E-0FE2-433A-A91A-921FA98BE9C6}" destId="{349E9675-9949-4C1A-956C-4E908B4CD839}" srcOrd="14" destOrd="0" presId="urn:microsoft.com/office/officeart/2005/8/layout/default"/>
    <dgm:cxn modelId="{11FDCB81-2314-47B9-8996-43809D95F38B}" type="presParOf" srcId="{9EBE256E-0FE2-433A-A91A-921FA98BE9C6}" destId="{B053D348-E432-4CF5-80BF-D632AA83AEFD}" srcOrd="15" destOrd="0" presId="urn:microsoft.com/office/officeart/2005/8/layout/default"/>
    <dgm:cxn modelId="{6FB07F1C-CBBC-4F87-8A21-ABBED827B5C3}" type="presParOf" srcId="{9EBE256E-0FE2-433A-A91A-921FA98BE9C6}" destId="{3B5AE481-4929-4578-9198-D44B9170F54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E1316-F1B6-4CE0-A8C7-79CE439D962C}"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F4FFE0B7-6BAB-40C4-81FD-B5789A3954A2}">
      <dgm:prSet/>
      <dgm:spPr/>
      <dgm:t>
        <a:bodyPr/>
        <a:lstStyle/>
        <a:p>
          <a:r>
            <a:rPr lang="nl-NL" i="1" dirty="0"/>
            <a:t>Na de Rondleiding  heb je een gesprek  met  Administratie /HRM tijdens die gesprek wordt er samen een inschrijfformulier ingevuld   met de  Persoonlijke gegevens. </a:t>
          </a:r>
          <a:endParaRPr lang="en-US" dirty="0"/>
        </a:p>
      </dgm:t>
    </dgm:pt>
    <dgm:pt modelId="{91FB1188-81D2-44F3-A841-175099EBE3EE}" type="parTrans" cxnId="{6ADAF0CD-FE84-42F8-91D0-DE01B9564548}">
      <dgm:prSet/>
      <dgm:spPr/>
      <dgm:t>
        <a:bodyPr/>
        <a:lstStyle/>
        <a:p>
          <a:endParaRPr lang="en-US"/>
        </a:p>
      </dgm:t>
    </dgm:pt>
    <dgm:pt modelId="{0679B30A-9952-47F9-95B8-F4E83D3332F0}" type="sibTrans" cxnId="{6ADAF0CD-FE84-42F8-91D0-DE01B9564548}">
      <dgm:prSet/>
      <dgm:spPr/>
      <dgm:t>
        <a:bodyPr/>
        <a:lstStyle/>
        <a:p>
          <a:endParaRPr lang="en-US"/>
        </a:p>
      </dgm:t>
    </dgm:pt>
    <dgm:pt modelId="{B0D96F42-EA1B-43B7-8EBF-CE756AF6D5CA}">
      <dgm:prSet/>
      <dgm:spPr/>
      <dgm:t>
        <a:bodyPr/>
        <a:lstStyle/>
        <a:p>
          <a:r>
            <a:rPr lang="nl-NL" i="1" dirty="0"/>
            <a:t>Op het formulier is het mogelijk om je beschikbaarheid aan te geven, je voorkeuren in Dagen en Tijden. </a:t>
          </a:r>
          <a:endParaRPr lang="en-US" dirty="0"/>
        </a:p>
      </dgm:t>
    </dgm:pt>
    <dgm:pt modelId="{4B8C0736-C14D-40B9-8527-E8DDDFAB8533}" type="parTrans" cxnId="{0D7381A0-89B4-469A-A5D7-834C5CA8B524}">
      <dgm:prSet/>
      <dgm:spPr/>
      <dgm:t>
        <a:bodyPr/>
        <a:lstStyle/>
        <a:p>
          <a:endParaRPr lang="en-US"/>
        </a:p>
      </dgm:t>
    </dgm:pt>
    <dgm:pt modelId="{45486D03-817E-44B9-9298-62275EFD42B4}" type="sibTrans" cxnId="{0D7381A0-89B4-469A-A5D7-834C5CA8B524}">
      <dgm:prSet/>
      <dgm:spPr/>
      <dgm:t>
        <a:bodyPr/>
        <a:lstStyle/>
        <a:p>
          <a:endParaRPr lang="en-US"/>
        </a:p>
      </dgm:t>
    </dgm:pt>
    <dgm:pt modelId="{712B267F-B65D-4CF5-A6F0-15568E4CD566}">
      <dgm:prSet/>
      <dgm:spPr/>
      <dgm:t>
        <a:bodyPr/>
        <a:lstStyle/>
        <a:p>
          <a:r>
            <a:rPr lang="nl-NL" i="1" dirty="0"/>
            <a:t>De Persoonlijke gegevens worden vastgesteld door middel van een kopie van je ID, Bankpasje, Zorgkaart. Met deze gegevens maken we een Persoonlijke map  waar je altijd zicht in hebt.</a:t>
          </a:r>
          <a:endParaRPr lang="en-US" dirty="0"/>
        </a:p>
      </dgm:t>
    </dgm:pt>
    <dgm:pt modelId="{7A7A4DAD-05DC-4909-89EC-FE075A56AB2E}" type="parTrans" cxnId="{7D28EE76-F0C8-40AF-948F-FD0944EADBC1}">
      <dgm:prSet/>
      <dgm:spPr/>
      <dgm:t>
        <a:bodyPr/>
        <a:lstStyle/>
        <a:p>
          <a:endParaRPr lang="en-US"/>
        </a:p>
      </dgm:t>
    </dgm:pt>
    <dgm:pt modelId="{C023B333-BCD8-4C56-9B38-9933C4BC816E}" type="sibTrans" cxnId="{7D28EE76-F0C8-40AF-948F-FD0944EADBC1}">
      <dgm:prSet/>
      <dgm:spPr/>
      <dgm:t>
        <a:bodyPr/>
        <a:lstStyle/>
        <a:p>
          <a:endParaRPr lang="en-US"/>
        </a:p>
      </dgm:t>
    </dgm:pt>
    <dgm:pt modelId="{5219EEEC-E624-4617-8D26-EB8ED6AC3D19}">
      <dgm:prSet/>
      <dgm:spPr/>
      <dgm:t>
        <a:bodyPr/>
        <a:lstStyle/>
        <a:p>
          <a:r>
            <a:rPr lang="nl-NL" i="1" dirty="0"/>
            <a:t>Het is van groot belang om een geldige V.O.G te hebben die vragen we samen in op het site van de Centraal Justitie Bureau zo wordt het V.O.G. betaling gelijk in rekening gebracht bij Recor Zorg.</a:t>
          </a:r>
          <a:endParaRPr lang="en-US" dirty="0"/>
        </a:p>
      </dgm:t>
    </dgm:pt>
    <dgm:pt modelId="{0D447F23-494C-4A63-A974-AA6074F9CA0C}" type="parTrans" cxnId="{892123F1-D139-4403-B7AC-F194C256AD70}">
      <dgm:prSet/>
      <dgm:spPr/>
      <dgm:t>
        <a:bodyPr/>
        <a:lstStyle/>
        <a:p>
          <a:endParaRPr lang="en-US"/>
        </a:p>
      </dgm:t>
    </dgm:pt>
    <dgm:pt modelId="{6E4C8221-07CC-47D5-9A65-60C8AD98505F}" type="sibTrans" cxnId="{892123F1-D139-4403-B7AC-F194C256AD70}">
      <dgm:prSet/>
      <dgm:spPr/>
      <dgm:t>
        <a:bodyPr/>
        <a:lstStyle/>
        <a:p>
          <a:endParaRPr lang="en-US"/>
        </a:p>
      </dgm:t>
    </dgm:pt>
    <dgm:pt modelId="{22C5C57C-7D95-4F43-9E1C-2FD6C1D59AB0}">
      <dgm:prSet/>
      <dgm:spPr/>
      <dgm:t>
        <a:bodyPr/>
        <a:lstStyle/>
        <a:p>
          <a:r>
            <a:rPr lang="nl-NL" i="1" dirty="0"/>
            <a:t>CAO wordt toegelicht (Cao VVT)</a:t>
          </a:r>
          <a:endParaRPr lang="en-US" dirty="0"/>
        </a:p>
      </dgm:t>
    </dgm:pt>
    <dgm:pt modelId="{44D4770C-8D1C-4EED-8DE4-AFFF464774AA}" type="parTrans" cxnId="{CA5C9F9A-3834-4A2B-9543-2AE1F79CC9F2}">
      <dgm:prSet/>
      <dgm:spPr/>
      <dgm:t>
        <a:bodyPr/>
        <a:lstStyle/>
        <a:p>
          <a:endParaRPr lang="en-US"/>
        </a:p>
      </dgm:t>
    </dgm:pt>
    <dgm:pt modelId="{06EC9869-5BFF-4213-8F9E-6DB635E77780}" type="sibTrans" cxnId="{CA5C9F9A-3834-4A2B-9543-2AE1F79CC9F2}">
      <dgm:prSet/>
      <dgm:spPr/>
      <dgm:t>
        <a:bodyPr/>
        <a:lstStyle/>
        <a:p>
          <a:endParaRPr lang="en-US"/>
        </a:p>
      </dgm:t>
    </dgm:pt>
    <dgm:pt modelId="{C61547AA-51C9-4EE9-8559-A1D06687FFB2}" type="pres">
      <dgm:prSet presAssocID="{4D8E1316-F1B6-4CE0-A8C7-79CE439D962C}" presName="linearFlow" presStyleCnt="0">
        <dgm:presLayoutVars>
          <dgm:resizeHandles val="exact"/>
        </dgm:presLayoutVars>
      </dgm:prSet>
      <dgm:spPr/>
    </dgm:pt>
    <dgm:pt modelId="{3D07C76F-D73E-4466-BAE3-3467F4CB1558}" type="pres">
      <dgm:prSet presAssocID="{F4FFE0B7-6BAB-40C4-81FD-B5789A3954A2}" presName="node" presStyleLbl="node1" presStyleIdx="0" presStyleCnt="5" custScaleX="149710" custLinFactNeighborX="-35276" custLinFactNeighborY="-13354">
        <dgm:presLayoutVars>
          <dgm:bulletEnabled val="1"/>
        </dgm:presLayoutVars>
      </dgm:prSet>
      <dgm:spPr/>
    </dgm:pt>
    <dgm:pt modelId="{13ED0A3E-0BD3-46F1-BC79-B385645CB026}" type="pres">
      <dgm:prSet presAssocID="{0679B30A-9952-47F9-95B8-F4E83D3332F0}" presName="sibTrans" presStyleLbl="sibTrans2D1" presStyleIdx="0" presStyleCnt="4"/>
      <dgm:spPr/>
    </dgm:pt>
    <dgm:pt modelId="{EB36EA74-FCF1-4084-AED9-BD1B9B217836}" type="pres">
      <dgm:prSet presAssocID="{0679B30A-9952-47F9-95B8-F4E83D3332F0}" presName="connectorText" presStyleLbl="sibTrans2D1" presStyleIdx="0" presStyleCnt="4"/>
      <dgm:spPr/>
    </dgm:pt>
    <dgm:pt modelId="{C6693551-8DA4-4026-852C-326B20CEAAF9}" type="pres">
      <dgm:prSet presAssocID="{B0D96F42-EA1B-43B7-8EBF-CE756AF6D5CA}" presName="node" presStyleLbl="node1" presStyleIdx="1" presStyleCnt="5" custScaleX="145316" custLinFactNeighborX="-26568" custLinFactNeighborY="9443">
        <dgm:presLayoutVars>
          <dgm:bulletEnabled val="1"/>
        </dgm:presLayoutVars>
      </dgm:prSet>
      <dgm:spPr/>
    </dgm:pt>
    <dgm:pt modelId="{828B857E-A719-4A48-8228-EB6EDF33786E}" type="pres">
      <dgm:prSet presAssocID="{45486D03-817E-44B9-9298-62275EFD42B4}" presName="sibTrans" presStyleLbl="sibTrans2D1" presStyleIdx="1" presStyleCnt="4"/>
      <dgm:spPr/>
    </dgm:pt>
    <dgm:pt modelId="{67AED04C-074F-486D-80F3-44ABE86C4295}" type="pres">
      <dgm:prSet presAssocID="{45486D03-817E-44B9-9298-62275EFD42B4}" presName="connectorText" presStyleLbl="sibTrans2D1" presStyleIdx="1" presStyleCnt="4"/>
      <dgm:spPr/>
    </dgm:pt>
    <dgm:pt modelId="{0D54E9E4-3671-43A6-BEED-D27A73514192}" type="pres">
      <dgm:prSet presAssocID="{712B267F-B65D-4CF5-A6F0-15568E4CD566}" presName="node" presStyleLbl="node1" presStyleIdx="2" presStyleCnt="5" custScaleX="142420" custLinFactNeighborX="-15152" custLinFactNeighborY="-2115">
        <dgm:presLayoutVars>
          <dgm:bulletEnabled val="1"/>
        </dgm:presLayoutVars>
      </dgm:prSet>
      <dgm:spPr/>
    </dgm:pt>
    <dgm:pt modelId="{1BD764BD-CBAD-4865-BEB3-99304232FE28}" type="pres">
      <dgm:prSet presAssocID="{C023B333-BCD8-4C56-9B38-9933C4BC816E}" presName="sibTrans" presStyleLbl="sibTrans2D1" presStyleIdx="2" presStyleCnt="4"/>
      <dgm:spPr/>
    </dgm:pt>
    <dgm:pt modelId="{4BA3D1DC-3087-4523-860A-09D9FE90877E}" type="pres">
      <dgm:prSet presAssocID="{C023B333-BCD8-4C56-9B38-9933C4BC816E}" presName="connectorText" presStyleLbl="sibTrans2D1" presStyleIdx="2" presStyleCnt="4"/>
      <dgm:spPr/>
    </dgm:pt>
    <dgm:pt modelId="{6E8043EA-69F6-4D77-AB58-0FC311B00710}" type="pres">
      <dgm:prSet presAssocID="{5219EEEC-E624-4617-8D26-EB8ED6AC3D19}" presName="node" presStyleLbl="node1" presStyleIdx="3" presStyleCnt="5" custScaleX="143578" custLinFactNeighborX="797" custLinFactNeighborY="-11700">
        <dgm:presLayoutVars>
          <dgm:bulletEnabled val="1"/>
        </dgm:presLayoutVars>
      </dgm:prSet>
      <dgm:spPr/>
    </dgm:pt>
    <dgm:pt modelId="{A0B85342-A41B-4D8B-B12F-D3F0C482C507}" type="pres">
      <dgm:prSet presAssocID="{6E4C8221-07CC-47D5-9A65-60C8AD98505F}" presName="sibTrans" presStyleLbl="sibTrans2D1" presStyleIdx="3" presStyleCnt="4"/>
      <dgm:spPr/>
    </dgm:pt>
    <dgm:pt modelId="{2071D5D3-A2AC-45F8-ABE9-3EF07F9B8B96}" type="pres">
      <dgm:prSet presAssocID="{6E4C8221-07CC-47D5-9A65-60C8AD98505F}" presName="connectorText" presStyleLbl="sibTrans2D1" presStyleIdx="3" presStyleCnt="4"/>
      <dgm:spPr/>
    </dgm:pt>
    <dgm:pt modelId="{3650F3BC-BF7F-484E-916E-7AC3F9B7BEBF}" type="pres">
      <dgm:prSet presAssocID="{22C5C57C-7D95-4F43-9E1C-2FD6C1D59AB0}" presName="node" presStyleLbl="node1" presStyleIdx="4" presStyleCnt="5" custScaleX="145316" custLinFactNeighborX="10504" custLinFactNeighborY="4401">
        <dgm:presLayoutVars>
          <dgm:bulletEnabled val="1"/>
        </dgm:presLayoutVars>
      </dgm:prSet>
      <dgm:spPr/>
    </dgm:pt>
  </dgm:ptLst>
  <dgm:cxnLst>
    <dgm:cxn modelId="{ADE0B307-91AF-4781-95E4-5139D773E876}" type="presOf" srcId="{22C5C57C-7D95-4F43-9E1C-2FD6C1D59AB0}" destId="{3650F3BC-BF7F-484E-916E-7AC3F9B7BEBF}" srcOrd="0" destOrd="0" presId="urn:microsoft.com/office/officeart/2005/8/layout/process2"/>
    <dgm:cxn modelId="{79119916-E3B7-46F6-854B-D5F73F1110CD}" type="presOf" srcId="{F4FFE0B7-6BAB-40C4-81FD-B5789A3954A2}" destId="{3D07C76F-D73E-4466-BAE3-3467F4CB1558}" srcOrd="0" destOrd="0" presId="urn:microsoft.com/office/officeart/2005/8/layout/process2"/>
    <dgm:cxn modelId="{BF6E6032-5660-41E4-9927-64A812C0EB0F}" type="presOf" srcId="{B0D96F42-EA1B-43B7-8EBF-CE756AF6D5CA}" destId="{C6693551-8DA4-4026-852C-326B20CEAAF9}" srcOrd="0" destOrd="0" presId="urn:microsoft.com/office/officeart/2005/8/layout/process2"/>
    <dgm:cxn modelId="{2E650270-E8F2-47AD-A1EC-4EF2ED394A90}" type="presOf" srcId="{6E4C8221-07CC-47D5-9A65-60C8AD98505F}" destId="{2071D5D3-A2AC-45F8-ABE9-3EF07F9B8B96}" srcOrd="1" destOrd="0" presId="urn:microsoft.com/office/officeart/2005/8/layout/process2"/>
    <dgm:cxn modelId="{ED497A51-727E-4118-96FE-8C07F4171EFB}" type="presOf" srcId="{C023B333-BCD8-4C56-9B38-9933C4BC816E}" destId="{4BA3D1DC-3087-4523-860A-09D9FE90877E}" srcOrd="1" destOrd="0" presId="urn:microsoft.com/office/officeart/2005/8/layout/process2"/>
    <dgm:cxn modelId="{891E4F52-367C-4270-97B9-864F423003D1}" type="presOf" srcId="{5219EEEC-E624-4617-8D26-EB8ED6AC3D19}" destId="{6E8043EA-69F6-4D77-AB58-0FC311B00710}" srcOrd="0" destOrd="0" presId="urn:microsoft.com/office/officeart/2005/8/layout/process2"/>
    <dgm:cxn modelId="{E6120454-2B09-477B-8EB8-BB06BE082B9D}" type="presOf" srcId="{45486D03-817E-44B9-9298-62275EFD42B4}" destId="{67AED04C-074F-486D-80F3-44ABE86C4295}" srcOrd="1" destOrd="0" presId="urn:microsoft.com/office/officeart/2005/8/layout/process2"/>
    <dgm:cxn modelId="{812BB454-28AF-49F3-ADBD-F8278F6F6DBE}" type="presOf" srcId="{C023B333-BCD8-4C56-9B38-9933C4BC816E}" destId="{1BD764BD-CBAD-4865-BEB3-99304232FE28}" srcOrd="0" destOrd="0" presId="urn:microsoft.com/office/officeart/2005/8/layout/process2"/>
    <dgm:cxn modelId="{A28F3A76-3860-425B-84C3-4C2FC4CFDBBA}" type="presOf" srcId="{45486D03-817E-44B9-9298-62275EFD42B4}" destId="{828B857E-A719-4A48-8228-EB6EDF33786E}" srcOrd="0" destOrd="0" presId="urn:microsoft.com/office/officeart/2005/8/layout/process2"/>
    <dgm:cxn modelId="{7D28EE76-F0C8-40AF-948F-FD0944EADBC1}" srcId="{4D8E1316-F1B6-4CE0-A8C7-79CE439D962C}" destId="{712B267F-B65D-4CF5-A6F0-15568E4CD566}" srcOrd="2" destOrd="0" parTransId="{7A7A4DAD-05DC-4909-89EC-FE075A56AB2E}" sibTransId="{C023B333-BCD8-4C56-9B38-9933C4BC816E}"/>
    <dgm:cxn modelId="{CE07F858-A38A-4F77-B201-597C4A270B1A}" type="presOf" srcId="{712B267F-B65D-4CF5-A6F0-15568E4CD566}" destId="{0D54E9E4-3671-43A6-BEED-D27A73514192}" srcOrd="0" destOrd="0" presId="urn:microsoft.com/office/officeart/2005/8/layout/process2"/>
    <dgm:cxn modelId="{CCDE0C95-12F1-458F-B36E-DCA45886F7C9}" type="presOf" srcId="{0679B30A-9952-47F9-95B8-F4E83D3332F0}" destId="{EB36EA74-FCF1-4084-AED9-BD1B9B217836}" srcOrd="1" destOrd="0" presId="urn:microsoft.com/office/officeart/2005/8/layout/process2"/>
    <dgm:cxn modelId="{CA5C9F9A-3834-4A2B-9543-2AE1F79CC9F2}" srcId="{4D8E1316-F1B6-4CE0-A8C7-79CE439D962C}" destId="{22C5C57C-7D95-4F43-9E1C-2FD6C1D59AB0}" srcOrd="4" destOrd="0" parTransId="{44D4770C-8D1C-4EED-8DE4-AFFF464774AA}" sibTransId="{06EC9869-5BFF-4213-8F9E-6DB635E77780}"/>
    <dgm:cxn modelId="{0D7381A0-89B4-469A-A5D7-834C5CA8B524}" srcId="{4D8E1316-F1B6-4CE0-A8C7-79CE439D962C}" destId="{B0D96F42-EA1B-43B7-8EBF-CE756AF6D5CA}" srcOrd="1" destOrd="0" parTransId="{4B8C0736-C14D-40B9-8527-E8DDDFAB8533}" sibTransId="{45486D03-817E-44B9-9298-62275EFD42B4}"/>
    <dgm:cxn modelId="{B5CC57A2-E55E-42A9-A99A-EDF806450568}" type="presOf" srcId="{6E4C8221-07CC-47D5-9A65-60C8AD98505F}" destId="{A0B85342-A41B-4D8B-B12F-D3F0C482C507}" srcOrd="0" destOrd="0" presId="urn:microsoft.com/office/officeart/2005/8/layout/process2"/>
    <dgm:cxn modelId="{55E359B9-10CF-4B7D-9B24-1FC5E606009E}" type="presOf" srcId="{0679B30A-9952-47F9-95B8-F4E83D3332F0}" destId="{13ED0A3E-0BD3-46F1-BC79-B385645CB026}" srcOrd="0" destOrd="0" presId="urn:microsoft.com/office/officeart/2005/8/layout/process2"/>
    <dgm:cxn modelId="{6ADAF0CD-FE84-42F8-91D0-DE01B9564548}" srcId="{4D8E1316-F1B6-4CE0-A8C7-79CE439D962C}" destId="{F4FFE0B7-6BAB-40C4-81FD-B5789A3954A2}" srcOrd="0" destOrd="0" parTransId="{91FB1188-81D2-44F3-A841-175099EBE3EE}" sibTransId="{0679B30A-9952-47F9-95B8-F4E83D3332F0}"/>
    <dgm:cxn modelId="{05ED08D4-EA28-445E-8973-F85608E6FD19}" type="presOf" srcId="{4D8E1316-F1B6-4CE0-A8C7-79CE439D962C}" destId="{C61547AA-51C9-4EE9-8559-A1D06687FFB2}" srcOrd="0" destOrd="0" presId="urn:microsoft.com/office/officeart/2005/8/layout/process2"/>
    <dgm:cxn modelId="{892123F1-D139-4403-B7AC-F194C256AD70}" srcId="{4D8E1316-F1B6-4CE0-A8C7-79CE439D962C}" destId="{5219EEEC-E624-4617-8D26-EB8ED6AC3D19}" srcOrd="3" destOrd="0" parTransId="{0D447F23-494C-4A63-A974-AA6074F9CA0C}" sibTransId="{6E4C8221-07CC-47D5-9A65-60C8AD98505F}"/>
    <dgm:cxn modelId="{3605A0CB-06FD-449E-A9D2-76BBA0270DDA}" type="presParOf" srcId="{C61547AA-51C9-4EE9-8559-A1D06687FFB2}" destId="{3D07C76F-D73E-4466-BAE3-3467F4CB1558}" srcOrd="0" destOrd="0" presId="urn:microsoft.com/office/officeart/2005/8/layout/process2"/>
    <dgm:cxn modelId="{68BABA28-665A-4A1F-A9BD-04B98BBC6E76}" type="presParOf" srcId="{C61547AA-51C9-4EE9-8559-A1D06687FFB2}" destId="{13ED0A3E-0BD3-46F1-BC79-B385645CB026}" srcOrd="1" destOrd="0" presId="urn:microsoft.com/office/officeart/2005/8/layout/process2"/>
    <dgm:cxn modelId="{91486802-DD77-4ECE-85B8-378470CFD02A}" type="presParOf" srcId="{13ED0A3E-0BD3-46F1-BC79-B385645CB026}" destId="{EB36EA74-FCF1-4084-AED9-BD1B9B217836}" srcOrd="0" destOrd="0" presId="urn:microsoft.com/office/officeart/2005/8/layout/process2"/>
    <dgm:cxn modelId="{7A9214A3-722C-4BF8-8317-B61C33764591}" type="presParOf" srcId="{C61547AA-51C9-4EE9-8559-A1D06687FFB2}" destId="{C6693551-8DA4-4026-852C-326B20CEAAF9}" srcOrd="2" destOrd="0" presId="urn:microsoft.com/office/officeart/2005/8/layout/process2"/>
    <dgm:cxn modelId="{BCBD0322-E8AE-4439-8B4A-C1CBBE1DA108}" type="presParOf" srcId="{C61547AA-51C9-4EE9-8559-A1D06687FFB2}" destId="{828B857E-A719-4A48-8228-EB6EDF33786E}" srcOrd="3" destOrd="0" presId="urn:microsoft.com/office/officeart/2005/8/layout/process2"/>
    <dgm:cxn modelId="{0857547F-7318-4F16-927E-AAAAD270A979}" type="presParOf" srcId="{828B857E-A719-4A48-8228-EB6EDF33786E}" destId="{67AED04C-074F-486D-80F3-44ABE86C4295}" srcOrd="0" destOrd="0" presId="urn:microsoft.com/office/officeart/2005/8/layout/process2"/>
    <dgm:cxn modelId="{19F5622F-D734-4CCE-A134-F494ADBA9865}" type="presParOf" srcId="{C61547AA-51C9-4EE9-8559-A1D06687FFB2}" destId="{0D54E9E4-3671-43A6-BEED-D27A73514192}" srcOrd="4" destOrd="0" presId="urn:microsoft.com/office/officeart/2005/8/layout/process2"/>
    <dgm:cxn modelId="{40F5548C-FFB4-4CA9-9A9B-D519BDB9FD19}" type="presParOf" srcId="{C61547AA-51C9-4EE9-8559-A1D06687FFB2}" destId="{1BD764BD-CBAD-4865-BEB3-99304232FE28}" srcOrd="5" destOrd="0" presId="urn:microsoft.com/office/officeart/2005/8/layout/process2"/>
    <dgm:cxn modelId="{CFA3F267-E26E-4087-89B6-CA1BC8C1306F}" type="presParOf" srcId="{1BD764BD-CBAD-4865-BEB3-99304232FE28}" destId="{4BA3D1DC-3087-4523-860A-09D9FE90877E}" srcOrd="0" destOrd="0" presId="urn:microsoft.com/office/officeart/2005/8/layout/process2"/>
    <dgm:cxn modelId="{A5D47900-1048-4268-9D5D-5CAC9C42657F}" type="presParOf" srcId="{C61547AA-51C9-4EE9-8559-A1D06687FFB2}" destId="{6E8043EA-69F6-4D77-AB58-0FC311B00710}" srcOrd="6" destOrd="0" presId="urn:microsoft.com/office/officeart/2005/8/layout/process2"/>
    <dgm:cxn modelId="{C28A4A32-9333-41CA-8591-32DE8CE7C67B}" type="presParOf" srcId="{C61547AA-51C9-4EE9-8559-A1D06687FFB2}" destId="{A0B85342-A41B-4D8B-B12F-D3F0C482C507}" srcOrd="7" destOrd="0" presId="urn:microsoft.com/office/officeart/2005/8/layout/process2"/>
    <dgm:cxn modelId="{C794C5C9-2DCD-4452-8A05-D31E574BCC9D}" type="presParOf" srcId="{A0B85342-A41B-4D8B-B12F-D3F0C482C507}" destId="{2071D5D3-A2AC-45F8-ABE9-3EF07F9B8B96}" srcOrd="0" destOrd="0" presId="urn:microsoft.com/office/officeart/2005/8/layout/process2"/>
    <dgm:cxn modelId="{E72665EC-3A73-4028-8F92-A667B1D5ECF2}" type="presParOf" srcId="{C61547AA-51C9-4EE9-8559-A1D06687FFB2}" destId="{3650F3BC-BF7F-484E-916E-7AC3F9B7BEBF}"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46ECA-95B1-4012-B628-1F47A578154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805481E-B470-4B47-B6D5-41DB91385CB2}">
      <dgm:prSet/>
      <dgm:spPr/>
      <dgm:t>
        <a:bodyPr/>
        <a:lstStyle/>
        <a:p>
          <a:r>
            <a:rPr lang="nl-NL" b="1" i="1" dirty="0"/>
            <a:t>Recor Zorg B.V. werkt volgens de CAO van VVT</a:t>
          </a:r>
          <a:endParaRPr lang="en-US" b="1" dirty="0"/>
        </a:p>
      </dgm:t>
    </dgm:pt>
    <dgm:pt modelId="{50EF215C-AD98-4E6E-B9A9-DC55DB7BEC08}" type="parTrans" cxnId="{341AD3DA-FE66-43B4-83D8-699550A8135F}">
      <dgm:prSet/>
      <dgm:spPr/>
      <dgm:t>
        <a:bodyPr/>
        <a:lstStyle/>
        <a:p>
          <a:endParaRPr lang="en-US"/>
        </a:p>
      </dgm:t>
    </dgm:pt>
    <dgm:pt modelId="{D983FD1B-354C-4F87-AF26-18EB1A6D03EC}" type="sibTrans" cxnId="{341AD3DA-FE66-43B4-83D8-699550A8135F}">
      <dgm:prSet/>
      <dgm:spPr/>
      <dgm:t>
        <a:bodyPr/>
        <a:lstStyle/>
        <a:p>
          <a:endParaRPr lang="en-US"/>
        </a:p>
      </dgm:t>
    </dgm:pt>
    <dgm:pt modelId="{2983D991-AEC5-4E76-80FB-04A90CC28206}">
      <dgm:prSet/>
      <dgm:spPr/>
      <dgm:t>
        <a:bodyPr/>
        <a:lstStyle/>
        <a:p>
          <a:r>
            <a:rPr lang="nl-NL" i="1"/>
            <a:t>Bij Recor Zorg wordt je Periodiek uitbetaald.</a:t>
          </a:r>
          <a:endParaRPr lang="en-US"/>
        </a:p>
      </dgm:t>
    </dgm:pt>
    <dgm:pt modelId="{5C5B3C1A-1A23-4794-91C2-C0C5CED91C18}" type="parTrans" cxnId="{C1228ACD-B682-4E7C-BEC7-81DAD3DAE0C7}">
      <dgm:prSet/>
      <dgm:spPr/>
      <dgm:t>
        <a:bodyPr/>
        <a:lstStyle/>
        <a:p>
          <a:endParaRPr lang="en-US"/>
        </a:p>
      </dgm:t>
    </dgm:pt>
    <dgm:pt modelId="{631B4AEB-B729-4C45-BF43-B04F2E9E44B1}" type="sibTrans" cxnId="{C1228ACD-B682-4E7C-BEC7-81DAD3DAE0C7}">
      <dgm:prSet/>
      <dgm:spPr/>
      <dgm:t>
        <a:bodyPr/>
        <a:lstStyle/>
        <a:p>
          <a:endParaRPr lang="en-US"/>
        </a:p>
      </dgm:t>
    </dgm:pt>
    <dgm:pt modelId="{8BB93419-3146-435A-8F80-B7632696AE9B}">
      <dgm:prSet/>
      <dgm:spPr/>
      <dgm:t>
        <a:bodyPr/>
        <a:lstStyle/>
        <a:p>
          <a:r>
            <a:rPr lang="nl-NL" i="1"/>
            <a:t>De betaling wordt de vierde week op donderdag uit betaald .</a:t>
          </a:r>
          <a:endParaRPr lang="en-US"/>
        </a:p>
      </dgm:t>
    </dgm:pt>
    <dgm:pt modelId="{7F6106C8-8A90-40B8-92EC-45B880547E12}" type="parTrans" cxnId="{7B9BBA39-1162-4F9C-9854-E988585DFF2F}">
      <dgm:prSet/>
      <dgm:spPr/>
      <dgm:t>
        <a:bodyPr/>
        <a:lstStyle/>
        <a:p>
          <a:endParaRPr lang="en-US"/>
        </a:p>
      </dgm:t>
    </dgm:pt>
    <dgm:pt modelId="{BABCD0B8-3B62-49E2-ACAB-588295C52A7C}" type="sibTrans" cxnId="{7B9BBA39-1162-4F9C-9854-E988585DFF2F}">
      <dgm:prSet/>
      <dgm:spPr/>
      <dgm:t>
        <a:bodyPr/>
        <a:lstStyle/>
        <a:p>
          <a:endParaRPr lang="en-US"/>
        </a:p>
      </dgm:t>
    </dgm:pt>
    <dgm:pt modelId="{4B4D5755-765B-4EED-9616-38D6A3CB094C}">
      <dgm:prSet/>
      <dgm:spPr/>
      <dgm:t>
        <a:bodyPr/>
        <a:lstStyle/>
        <a:p>
          <a:r>
            <a:rPr lang="nl-NL" i="1"/>
            <a:t>13 Maand !!!!  Ook  dat hebben we in Recor Zorg.</a:t>
          </a:r>
          <a:endParaRPr lang="en-US"/>
        </a:p>
      </dgm:t>
    </dgm:pt>
    <dgm:pt modelId="{E35F47A3-4E8D-4D05-AEA9-69B213BE533A}" type="parTrans" cxnId="{90008794-88A1-48EB-81E9-431497261169}">
      <dgm:prSet/>
      <dgm:spPr/>
      <dgm:t>
        <a:bodyPr/>
        <a:lstStyle/>
        <a:p>
          <a:endParaRPr lang="en-US"/>
        </a:p>
      </dgm:t>
    </dgm:pt>
    <dgm:pt modelId="{0F9E9FA0-EEFF-49D3-9549-C667E6A6E7FF}" type="sibTrans" cxnId="{90008794-88A1-48EB-81E9-431497261169}">
      <dgm:prSet/>
      <dgm:spPr/>
      <dgm:t>
        <a:bodyPr/>
        <a:lstStyle/>
        <a:p>
          <a:endParaRPr lang="en-US"/>
        </a:p>
      </dgm:t>
    </dgm:pt>
    <dgm:pt modelId="{7192A705-911C-4BF0-B2F8-80BAF98EEFDC}">
      <dgm:prSet/>
      <dgm:spPr/>
      <dgm:t>
        <a:bodyPr/>
        <a:lstStyle/>
        <a:p>
          <a:r>
            <a:rPr lang="nl-NL" i="1"/>
            <a:t>%8 vakantiegeld</a:t>
          </a:r>
          <a:endParaRPr lang="en-US"/>
        </a:p>
      </dgm:t>
    </dgm:pt>
    <dgm:pt modelId="{205D1014-FC8A-4E40-88BD-2AC66DA8D4B4}" type="parTrans" cxnId="{4BDD2202-9E0B-4E61-9F5A-C3FB9625AE85}">
      <dgm:prSet/>
      <dgm:spPr/>
      <dgm:t>
        <a:bodyPr/>
        <a:lstStyle/>
        <a:p>
          <a:endParaRPr lang="en-US"/>
        </a:p>
      </dgm:t>
    </dgm:pt>
    <dgm:pt modelId="{79CA1BE2-F350-47B6-8387-EFA0B7665100}" type="sibTrans" cxnId="{4BDD2202-9E0B-4E61-9F5A-C3FB9625AE85}">
      <dgm:prSet/>
      <dgm:spPr/>
      <dgm:t>
        <a:bodyPr/>
        <a:lstStyle/>
        <a:p>
          <a:endParaRPr lang="en-US"/>
        </a:p>
      </dgm:t>
    </dgm:pt>
    <dgm:pt modelId="{7DE08526-961F-481F-A53B-DBFA16BBD398}" type="pres">
      <dgm:prSet presAssocID="{EC746ECA-95B1-4012-B628-1F47A578154F}" presName="linear" presStyleCnt="0">
        <dgm:presLayoutVars>
          <dgm:animLvl val="lvl"/>
          <dgm:resizeHandles val="exact"/>
        </dgm:presLayoutVars>
      </dgm:prSet>
      <dgm:spPr/>
    </dgm:pt>
    <dgm:pt modelId="{F640CF91-6018-4BE9-8DFA-F01142C4FF1C}" type="pres">
      <dgm:prSet presAssocID="{9805481E-B470-4B47-B6D5-41DB91385CB2}" presName="parentText" presStyleLbl="node1" presStyleIdx="0" presStyleCnt="5" custLinFactY="-83561" custLinFactNeighborX="-106" custLinFactNeighborY="-100000">
        <dgm:presLayoutVars>
          <dgm:chMax val="0"/>
          <dgm:bulletEnabled val="1"/>
        </dgm:presLayoutVars>
      </dgm:prSet>
      <dgm:spPr/>
    </dgm:pt>
    <dgm:pt modelId="{053105F4-D08D-4CC9-83D6-1E968751C004}" type="pres">
      <dgm:prSet presAssocID="{D983FD1B-354C-4F87-AF26-18EB1A6D03EC}" presName="spacer" presStyleCnt="0"/>
      <dgm:spPr/>
    </dgm:pt>
    <dgm:pt modelId="{D8E084E0-CAC1-4C19-A522-DC69AE70A320}" type="pres">
      <dgm:prSet presAssocID="{2983D991-AEC5-4E76-80FB-04A90CC28206}" presName="parentText" presStyleLbl="node1" presStyleIdx="1" presStyleCnt="5">
        <dgm:presLayoutVars>
          <dgm:chMax val="0"/>
          <dgm:bulletEnabled val="1"/>
        </dgm:presLayoutVars>
      </dgm:prSet>
      <dgm:spPr/>
    </dgm:pt>
    <dgm:pt modelId="{746CB285-7252-4B13-A00B-A06C13B787DC}" type="pres">
      <dgm:prSet presAssocID="{631B4AEB-B729-4C45-BF43-B04F2E9E44B1}" presName="spacer" presStyleCnt="0"/>
      <dgm:spPr/>
    </dgm:pt>
    <dgm:pt modelId="{208CF63A-E1AC-49A6-85DB-3F925A71B3CB}" type="pres">
      <dgm:prSet presAssocID="{8BB93419-3146-435A-8F80-B7632696AE9B}" presName="parentText" presStyleLbl="node1" presStyleIdx="2" presStyleCnt="5">
        <dgm:presLayoutVars>
          <dgm:chMax val="0"/>
          <dgm:bulletEnabled val="1"/>
        </dgm:presLayoutVars>
      </dgm:prSet>
      <dgm:spPr/>
    </dgm:pt>
    <dgm:pt modelId="{72B346DB-F064-4824-BD98-C9A02B4602DE}" type="pres">
      <dgm:prSet presAssocID="{BABCD0B8-3B62-49E2-ACAB-588295C52A7C}" presName="spacer" presStyleCnt="0"/>
      <dgm:spPr/>
    </dgm:pt>
    <dgm:pt modelId="{25CAE541-CF9D-4722-B075-C089C2E2C6EA}" type="pres">
      <dgm:prSet presAssocID="{4B4D5755-765B-4EED-9616-38D6A3CB094C}" presName="parentText" presStyleLbl="node1" presStyleIdx="3" presStyleCnt="5">
        <dgm:presLayoutVars>
          <dgm:chMax val="0"/>
          <dgm:bulletEnabled val="1"/>
        </dgm:presLayoutVars>
      </dgm:prSet>
      <dgm:spPr/>
    </dgm:pt>
    <dgm:pt modelId="{C0798DAA-5F13-47AC-9B1A-AE4C2E9E20D4}" type="pres">
      <dgm:prSet presAssocID="{0F9E9FA0-EEFF-49D3-9549-C667E6A6E7FF}" presName="spacer" presStyleCnt="0"/>
      <dgm:spPr/>
    </dgm:pt>
    <dgm:pt modelId="{FFD9C692-37A7-4523-9CFA-40A73D8CF46F}" type="pres">
      <dgm:prSet presAssocID="{7192A705-911C-4BF0-B2F8-80BAF98EEFDC}" presName="parentText" presStyleLbl="node1" presStyleIdx="4" presStyleCnt="5">
        <dgm:presLayoutVars>
          <dgm:chMax val="0"/>
          <dgm:bulletEnabled val="1"/>
        </dgm:presLayoutVars>
      </dgm:prSet>
      <dgm:spPr/>
    </dgm:pt>
  </dgm:ptLst>
  <dgm:cxnLst>
    <dgm:cxn modelId="{4BDD2202-9E0B-4E61-9F5A-C3FB9625AE85}" srcId="{EC746ECA-95B1-4012-B628-1F47A578154F}" destId="{7192A705-911C-4BF0-B2F8-80BAF98EEFDC}" srcOrd="4" destOrd="0" parTransId="{205D1014-FC8A-4E40-88BD-2AC66DA8D4B4}" sibTransId="{79CA1BE2-F350-47B6-8387-EFA0B7665100}"/>
    <dgm:cxn modelId="{70A9A017-BF53-49BA-963E-FD1A7CE5AC15}" type="presOf" srcId="{4B4D5755-765B-4EED-9616-38D6A3CB094C}" destId="{25CAE541-CF9D-4722-B075-C089C2E2C6EA}" srcOrd="0" destOrd="0" presId="urn:microsoft.com/office/officeart/2005/8/layout/vList2"/>
    <dgm:cxn modelId="{1FF8C531-6879-4000-84EE-F1B8A19E544C}" type="presOf" srcId="{7192A705-911C-4BF0-B2F8-80BAF98EEFDC}" destId="{FFD9C692-37A7-4523-9CFA-40A73D8CF46F}" srcOrd="0" destOrd="0" presId="urn:microsoft.com/office/officeart/2005/8/layout/vList2"/>
    <dgm:cxn modelId="{7B9BBA39-1162-4F9C-9854-E988585DFF2F}" srcId="{EC746ECA-95B1-4012-B628-1F47A578154F}" destId="{8BB93419-3146-435A-8F80-B7632696AE9B}" srcOrd="2" destOrd="0" parTransId="{7F6106C8-8A90-40B8-92EC-45B880547E12}" sibTransId="{BABCD0B8-3B62-49E2-ACAB-588295C52A7C}"/>
    <dgm:cxn modelId="{0C71AC76-8669-460C-B7FF-00791E419598}" type="presOf" srcId="{9805481E-B470-4B47-B6D5-41DB91385CB2}" destId="{F640CF91-6018-4BE9-8DFA-F01142C4FF1C}" srcOrd="0" destOrd="0" presId="urn:microsoft.com/office/officeart/2005/8/layout/vList2"/>
    <dgm:cxn modelId="{90008794-88A1-48EB-81E9-431497261169}" srcId="{EC746ECA-95B1-4012-B628-1F47A578154F}" destId="{4B4D5755-765B-4EED-9616-38D6A3CB094C}" srcOrd="3" destOrd="0" parTransId="{E35F47A3-4E8D-4D05-AEA9-69B213BE533A}" sibTransId="{0F9E9FA0-EEFF-49D3-9549-C667E6A6E7FF}"/>
    <dgm:cxn modelId="{B0B1DB9E-D19B-4612-98F8-C06C9DCF0D97}" type="presOf" srcId="{2983D991-AEC5-4E76-80FB-04A90CC28206}" destId="{D8E084E0-CAC1-4C19-A522-DC69AE70A320}" srcOrd="0" destOrd="0" presId="urn:microsoft.com/office/officeart/2005/8/layout/vList2"/>
    <dgm:cxn modelId="{80E7A1BE-E8EA-4A73-BEF3-B9345B4AFA64}" type="presOf" srcId="{8BB93419-3146-435A-8F80-B7632696AE9B}" destId="{208CF63A-E1AC-49A6-85DB-3F925A71B3CB}" srcOrd="0" destOrd="0" presId="urn:microsoft.com/office/officeart/2005/8/layout/vList2"/>
    <dgm:cxn modelId="{C1228ACD-B682-4E7C-BEC7-81DAD3DAE0C7}" srcId="{EC746ECA-95B1-4012-B628-1F47A578154F}" destId="{2983D991-AEC5-4E76-80FB-04A90CC28206}" srcOrd="1" destOrd="0" parTransId="{5C5B3C1A-1A23-4794-91C2-C0C5CED91C18}" sibTransId="{631B4AEB-B729-4C45-BF43-B04F2E9E44B1}"/>
    <dgm:cxn modelId="{341AD3DA-FE66-43B4-83D8-699550A8135F}" srcId="{EC746ECA-95B1-4012-B628-1F47A578154F}" destId="{9805481E-B470-4B47-B6D5-41DB91385CB2}" srcOrd="0" destOrd="0" parTransId="{50EF215C-AD98-4E6E-B9A9-DC55DB7BEC08}" sibTransId="{D983FD1B-354C-4F87-AF26-18EB1A6D03EC}"/>
    <dgm:cxn modelId="{6F0F04E1-9230-45F1-BCFA-B568397FF8C2}" type="presOf" srcId="{EC746ECA-95B1-4012-B628-1F47A578154F}" destId="{7DE08526-961F-481F-A53B-DBFA16BBD398}" srcOrd="0" destOrd="0" presId="urn:microsoft.com/office/officeart/2005/8/layout/vList2"/>
    <dgm:cxn modelId="{CA30F6F4-7614-4026-AA25-93AAC947647F}" type="presParOf" srcId="{7DE08526-961F-481F-A53B-DBFA16BBD398}" destId="{F640CF91-6018-4BE9-8DFA-F01142C4FF1C}" srcOrd="0" destOrd="0" presId="urn:microsoft.com/office/officeart/2005/8/layout/vList2"/>
    <dgm:cxn modelId="{9BAADB82-DCD3-4715-A41F-8452C10CE9D7}" type="presParOf" srcId="{7DE08526-961F-481F-A53B-DBFA16BBD398}" destId="{053105F4-D08D-4CC9-83D6-1E968751C004}" srcOrd="1" destOrd="0" presId="urn:microsoft.com/office/officeart/2005/8/layout/vList2"/>
    <dgm:cxn modelId="{AB258474-160B-4A5B-A7D4-8902CAD22CA6}" type="presParOf" srcId="{7DE08526-961F-481F-A53B-DBFA16BBD398}" destId="{D8E084E0-CAC1-4C19-A522-DC69AE70A320}" srcOrd="2" destOrd="0" presId="urn:microsoft.com/office/officeart/2005/8/layout/vList2"/>
    <dgm:cxn modelId="{2930D9F6-0098-4099-B63B-81169B619EF3}" type="presParOf" srcId="{7DE08526-961F-481F-A53B-DBFA16BBD398}" destId="{746CB285-7252-4B13-A00B-A06C13B787DC}" srcOrd="3" destOrd="0" presId="urn:microsoft.com/office/officeart/2005/8/layout/vList2"/>
    <dgm:cxn modelId="{91488331-8AD9-462B-8B41-34F3F13BC271}" type="presParOf" srcId="{7DE08526-961F-481F-A53B-DBFA16BBD398}" destId="{208CF63A-E1AC-49A6-85DB-3F925A71B3CB}" srcOrd="4" destOrd="0" presId="urn:microsoft.com/office/officeart/2005/8/layout/vList2"/>
    <dgm:cxn modelId="{6375AA9D-308F-4982-A5CD-CA80A92C511F}" type="presParOf" srcId="{7DE08526-961F-481F-A53B-DBFA16BBD398}" destId="{72B346DB-F064-4824-BD98-C9A02B4602DE}" srcOrd="5" destOrd="0" presId="urn:microsoft.com/office/officeart/2005/8/layout/vList2"/>
    <dgm:cxn modelId="{C9E2CE48-E715-4462-A416-6C01BAF86DBD}" type="presParOf" srcId="{7DE08526-961F-481F-A53B-DBFA16BBD398}" destId="{25CAE541-CF9D-4722-B075-C089C2E2C6EA}" srcOrd="6" destOrd="0" presId="urn:microsoft.com/office/officeart/2005/8/layout/vList2"/>
    <dgm:cxn modelId="{6AD3501F-92BF-4C57-9FEB-BC38228EB5C2}" type="presParOf" srcId="{7DE08526-961F-481F-A53B-DBFA16BBD398}" destId="{C0798DAA-5F13-47AC-9B1A-AE4C2E9E20D4}" srcOrd="7" destOrd="0" presId="urn:microsoft.com/office/officeart/2005/8/layout/vList2"/>
    <dgm:cxn modelId="{E831992B-9750-495E-963D-BC1CEA13FE90}" type="presParOf" srcId="{7DE08526-961F-481F-A53B-DBFA16BBD398}" destId="{FFD9C692-37A7-4523-9CFA-40A73D8CF46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C70370-BCDC-4944-9D8B-57B30BFFC76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F29BB15-0776-40E0-884C-099C5138D5CE}">
      <dgm:prSet/>
      <dgm:spPr/>
      <dgm:t>
        <a:bodyPr/>
        <a:lstStyle/>
        <a:p>
          <a:r>
            <a:rPr lang="nl-NL" i="1" dirty="0"/>
            <a:t>Tekenen van  gedragscode  en gedragsregels. Waarin duidelijk in vermeld staat wat de huisregels zijn.</a:t>
          </a:r>
          <a:endParaRPr lang="en-US" i="1" dirty="0"/>
        </a:p>
      </dgm:t>
    </dgm:pt>
    <dgm:pt modelId="{7250F30E-85D9-4C48-A751-C7A84373CD18}" type="parTrans" cxnId="{CF47DF5F-6BD9-48D8-9621-6D4E7ABD73C3}">
      <dgm:prSet/>
      <dgm:spPr/>
      <dgm:t>
        <a:bodyPr/>
        <a:lstStyle/>
        <a:p>
          <a:endParaRPr lang="en-US"/>
        </a:p>
      </dgm:t>
    </dgm:pt>
    <dgm:pt modelId="{C2C19A2C-4824-488A-9402-078943660F8A}" type="sibTrans" cxnId="{CF47DF5F-6BD9-48D8-9621-6D4E7ABD73C3}">
      <dgm:prSet/>
      <dgm:spPr/>
      <dgm:t>
        <a:bodyPr/>
        <a:lstStyle/>
        <a:p>
          <a:endParaRPr lang="en-US"/>
        </a:p>
      </dgm:t>
    </dgm:pt>
    <dgm:pt modelId="{A96B44A5-B217-4322-8C08-9B2DFF871A7C}">
      <dgm:prSet/>
      <dgm:spPr/>
      <dgm:t>
        <a:bodyPr/>
        <a:lstStyle/>
        <a:p>
          <a:r>
            <a:rPr lang="nl-NL" i="1" dirty="0"/>
            <a:t>In het kader van personeelsbeleid  ga je akkoord met de inachtneming en verplichtingen, van de huisregels.</a:t>
          </a:r>
          <a:endParaRPr lang="en-US" i="1" dirty="0"/>
        </a:p>
      </dgm:t>
    </dgm:pt>
    <dgm:pt modelId="{1D9645FC-85DF-4698-BAA1-6565C36EB49C}" type="parTrans" cxnId="{0DB81E2E-746C-40C3-8084-F24F94B2BC16}">
      <dgm:prSet/>
      <dgm:spPr/>
      <dgm:t>
        <a:bodyPr/>
        <a:lstStyle/>
        <a:p>
          <a:endParaRPr lang="en-US"/>
        </a:p>
      </dgm:t>
    </dgm:pt>
    <dgm:pt modelId="{24A4D84B-2140-4EA5-9C65-8C25ECC6E759}" type="sibTrans" cxnId="{0DB81E2E-746C-40C3-8084-F24F94B2BC16}">
      <dgm:prSet/>
      <dgm:spPr/>
      <dgm:t>
        <a:bodyPr/>
        <a:lstStyle/>
        <a:p>
          <a:endParaRPr lang="en-US"/>
        </a:p>
      </dgm:t>
    </dgm:pt>
    <dgm:pt modelId="{5552146E-0881-4617-BA3E-0C5AE3587487}">
      <dgm:prSet/>
      <dgm:spPr/>
      <dgm:t>
        <a:bodyPr/>
        <a:lstStyle/>
        <a:p>
          <a:r>
            <a:rPr lang="nl-NL" i="1" dirty="0"/>
            <a:t>Tekenen van een Loonheffing verklaring  waarin we kunnen vastleggen of de loonheffing toe pas baar is.</a:t>
          </a:r>
          <a:endParaRPr lang="en-US" i="1" dirty="0"/>
        </a:p>
      </dgm:t>
    </dgm:pt>
    <dgm:pt modelId="{D681810B-9F8A-4A29-A588-CF9F91A04EDB}" type="parTrans" cxnId="{CD8854BD-D6BD-4BF0-9DD2-3FCB16AE03FC}">
      <dgm:prSet/>
      <dgm:spPr/>
      <dgm:t>
        <a:bodyPr/>
        <a:lstStyle/>
        <a:p>
          <a:endParaRPr lang="en-US"/>
        </a:p>
      </dgm:t>
    </dgm:pt>
    <dgm:pt modelId="{B7329117-EC20-4E24-80A4-68AA8D9C5200}" type="sibTrans" cxnId="{CD8854BD-D6BD-4BF0-9DD2-3FCB16AE03FC}">
      <dgm:prSet/>
      <dgm:spPr/>
      <dgm:t>
        <a:bodyPr/>
        <a:lstStyle/>
        <a:p>
          <a:endParaRPr lang="en-US"/>
        </a:p>
      </dgm:t>
    </dgm:pt>
    <dgm:pt modelId="{D5763BC4-6E9C-4303-945B-7606F24B52F4}">
      <dgm:prSet/>
      <dgm:spPr/>
      <dgm:t>
        <a:bodyPr/>
        <a:lstStyle/>
        <a:p>
          <a:r>
            <a:rPr lang="nl-NL" i="1" dirty="0"/>
            <a:t>Code om in te loggen op Q LINK,  dat is een site waar je alle regels en formulier ’s van Recor Zorg B.V. kan terugvinden. </a:t>
          </a:r>
          <a:endParaRPr lang="en-US" i="1" dirty="0"/>
        </a:p>
      </dgm:t>
    </dgm:pt>
    <dgm:pt modelId="{B40D5F3B-7E45-405C-AE73-576A9A8F9EB6}" type="parTrans" cxnId="{D3BDED33-BD8E-4130-BC00-53A1E629CA76}">
      <dgm:prSet/>
      <dgm:spPr/>
      <dgm:t>
        <a:bodyPr/>
        <a:lstStyle/>
        <a:p>
          <a:endParaRPr lang="en-US"/>
        </a:p>
      </dgm:t>
    </dgm:pt>
    <dgm:pt modelId="{EC66E778-3FB2-4D3B-9093-48B93E89A604}" type="sibTrans" cxnId="{D3BDED33-BD8E-4130-BC00-53A1E629CA76}">
      <dgm:prSet/>
      <dgm:spPr/>
      <dgm:t>
        <a:bodyPr/>
        <a:lstStyle/>
        <a:p>
          <a:endParaRPr lang="en-US"/>
        </a:p>
      </dgm:t>
    </dgm:pt>
    <dgm:pt modelId="{2284F2D1-695C-44BC-B3C2-616E28B8DFEE}">
      <dgm:prSet/>
      <dgm:spPr/>
      <dgm:t>
        <a:bodyPr/>
        <a:lstStyle/>
        <a:p>
          <a:r>
            <a:rPr lang="nl-NL" i="1" dirty="0"/>
            <a:t>Inlog gegevens voor </a:t>
          </a:r>
          <a:r>
            <a:rPr lang="nl-NL" i="1" dirty="0" err="1"/>
            <a:t>Vilans</a:t>
          </a:r>
          <a:r>
            <a:rPr lang="nl-NL" i="1" dirty="0"/>
            <a:t> Protocollen  , Natuurlijk werken wij ook met protocollen en daar kan je alles terugvinden betreft de regels en Protocollen waar we ons aan houden</a:t>
          </a:r>
          <a:endParaRPr lang="en-US" i="1" dirty="0"/>
        </a:p>
      </dgm:t>
    </dgm:pt>
    <dgm:pt modelId="{CC18F534-0003-4A38-AC07-FAFFE27F11F9}" type="parTrans" cxnId="{D3293739-F3D9-4B23-8C36-C3118612D63F}">
      <dgm:prSet/>
      <dgm:spPr/>
      <dgm:t>
        <a:bodyPr/>
        <a:lstStyle/>
        <a:p>
          <a:endParaRPr lang="en-US"/>
        </a:p>
      </dgm:t>
    </dgm:pt>
    <dgm:pt modelId="{C8606E40-6194-494B-A274-ED5AEDB17E66}" type="sibTrans" cxnId="{D3293739-F3D9-4B23-8C36-C3118612D63F}">
      <dgm:prSet/>
      <dgm:spPr/>
      <dgm:t>
        <a:bodyPr/>
        <a:lstStyle/>
        <a:p>
          <a:endParaRPr lang="en-US"/>
        </a:p>
      </dgm:t>
    </dgm:pt>
    <dgm:pt modelId="{D8AC99FD-0935-47DF-AECF-50347B94E1EC}" type="pres">
      <dgm:prSet presAssocID="{5CC70370-BCDC-4944-9D8B-57B30BFFC767}" presName="outerComposite" presStyleCnt="0">
        <dgm:presLayoutVars>
          <dgm:chMax val="5"/>
          <dgm:dir/>
          <dgm:resizeHandles val="exact"/>
        </dgm:presLayoutVars>
      </dgm:prSet>
      <dgm:spPr/>
    </dgm:pt>
    <dgm:pt modelId="{EACBC428-87CC-471E-A319-615B8CD035AE}" type="pres">
      <dgm:prSet presAssocID="{5CC70370-BCDC-4944-9D8B-57B30BFFC767}" presName="dummyMaxCanvas" presStyleCnt="0">
        <dgm:presLayoutVars/>
      </dgm:prSet>
      <dgm:spPr/>
    </dgm:pt>
    <dgm:pt modelId="{07790A41-807C-4694-9E24-BE34361C4C4F}" type="pres">
      <dgm:prSet presAssocID="{5CC70370-BCDC-4944-9D8B-57B30BFFC767}" presName="FiveNodes_1" presStyleLbl="node1" presStyleIdx="0" presStyleCnt="5">
        <dgm:presLayoutVars>
          <dgm:bulletEnabled val="1"/>
        </dgm:presLayoutVars>
      </dgm:prSet>
      <dgm:spPr/>
    </dgm:pt>
    <dgm:pt modelId="{5FC3C25F-803C-43F9-BE2C-C39B054B570F}" type="pres">
      <dgm:prSet presAssocID="{5CC70370-BCDC-4944-9D8B-57B30BFFC767}" presName="FiveNodes_2" presStyleLbl="node1" presStyleIdx="1" presStyleCnt="5">
        <dgm:presLayoutVars>
          <dgm:bulletEnabled val="1"/>
        </dgm:presLayoutVars>
      </dgm:prSet>
      <dgm:spPr/>
    </dgm:pt>
    <dgm:pt modelId="{4D6477F8-3127-4966-BF23-40EAAEB7516F}" type="pres">
      <dgm:prSet presAssocID="{5CC70370-BCDC-4944-9D8B-57B30BFFC767}" presName="FiveNodes_3" presStyleLbl="node1" presStyleIdx="2" presStyleCnt="5">
        <dgm:presLayoutVars>
          <dgm:bulletEnabled val="1"/>
        </dgm:presLayoutVars>
      </dgm:prSet>
      <dgm:spPr/>
    </dgm:pt>
    <dgm:pt modelId="{1BAB55D5-8E5D-4DBA-84BF-868242339B09}" type="pres">
      <dgm:prSet presAssocID="{5CC70370-BCDC-4944-9D8B-57B30BFFC767}" presName="FiveNodes_4" presStyleLbl="node1" presStyleIdx="3" presStyleCnt="5">
        <dgm:presLayoutVars>
          <dgm:bulletEnabled val="1"/>
        </dgm:presLayoutVars>
      </dgm:prSet>
      <dgm:spPr/>
    </dgm:pt>
    <dgm:pt modelId="{E7FAA573-0569-4F6C-A3DC-289D2D233539}" type="pres">
      <dgm:prSet presAssocID="{5CC70370-BCDC-4944-9D8B-57B30BFFC767}" presName="FiveNodes_5" presStyleLbl="node1" presStyleIdx="4" presStyleCnt="5">
        <dgm:presLayoutVars>
          <dgm:bulletEnabled val="1"/>
        </dgm:presLayoutVars>
      </dgm:prSet>
      <dgm:spPr/>
    </dgm:pt>
    <dgm:pt modelId="{859B6595-6105-4EFA-8F7A-BD9A4C858201}" type="pres">
      <dgm:prSet presAssocID="{5CC70370-BCDC-4944-9D8B-57B30BFFC767}" presName="FiveConn_1-2" presStyleLbl="fgAccFollowNode1" presStyleIdx="0" presStyleCnt="4">
        <dgm:presLayoutVars>
          <dgm:bulletEnabled val="1"/>
        </dgm:presLayoutVars>
      </dgm:prSet>
      <dgm:spPr/>
    </dgm:pt>
    <dgm:pt modelId="{7FFA038E-D710-4638-B482-0375A8B8BF6B}" type="pres">
      <dgm:prSet presAssocID="{5CC70370-BCDC-4944-9D8B-57B30BFFC767}" presName="FiveConn_2-3" presStyleLbl="fgAccFollowNode1" presStyleIdx="1" presStyleCnt="4">
        <dgm:presLayoutVars>
          <dgm:bulletEnabled val="1"/>
        </dgm:presLayoutVars>
      </dgm:prSet>
      <dgm:spPr/>
    </dgm:pt>
    <dgm:pt modelId="{5C25B0D1-A447-4499-A2AA-246E9EAA1507}" type="pres">
      <dgm:prSet presAssocID="{5CC70370-BCDC-4944-9D8B-57B30BFFC767}" presName="FiveConn_3-4" presStyleLbl="fgAccFollowNode1" presStyleIdx="2" presStyleCnt="4">
        <dgm:presLayoutVars>
          <dgm:bulletEnabled val="1"/>
        </dgm:presLayoutVars>
      </dgm:prSet>
      <dgm:spPr/>
    </dgm:pt>
    <dgm:pt modelId="{72240DB0-BFA1-48A5-856E-94A5A70377E7}" type="pres">
      <dgm:prSet presAssocID="{5CC70370-BCDC-4944-9D8B-57B30BFFC767}" presName="FiveConn_4-5" presStyleLbl="fgAccFollowNode1" presStyleIdx="3" presStyleCnt="4">
        <dgm:presLayoutVars>
          <dgm:bulletEnabled val="1"/>
        </dgm:presLayoutVars>
      </dgm:prSet>
      <dgm:spPr/>
    </dgm:pt>
    <dgm:pt modelId="{EC2C55B0-3827-42B0-BEF2-6D3492A8A929}" type="pres">
      <dgm:prSet presAssocID="{5CC70370-BCDC-4944-9D8B-57B30BFFC767}" presName="FiveNodes_1_text" presStyleLbl="node1" presStyleIdx="4" presStyleCnt="5">
        <dgm:presLayoutVars>
          <dgm:bulletEnabled val="1"/>
        </dgm:presLayoutVars>
      </dgm:prSet>
      <dgm:spPr/>
    </dgm:pt>
    <dgm:pt modelId="{B009AF9F-DBAB-49FD-B0A0-4C6A6738B880}" type="pres">
      <dgm:prSet presAssocID="{5CC70370-BCDC-4944-9D8B-57B30BFFC767}" presName="FiveNodes_2_text" presStyleLbl="node1" presStyleIdx="4" presStyleCnt="5">
        <dgm:presLayoutVars>
          <dgm:bulletEnabled val="1"/>
        </dgm:presLayoutVars>
      </dgm:prSet>
      <dgm:spPr/>
    </dgm:pt>
    <dgm:pt modelId="{CB67DDE9-9EE4-4609-98D8-A191BC7051F0}" type="pres">
      <dgm:prSet presAssocID="{5CC70370-BCDC-4944-9D8B-57B30BFFC767}" presName="FiveNodes_3_text" presStyleLbl="node1" presStyleIdx="4" presStyleCnt="5">
        <dgm:presLayoutVars>
          <dgm:bulletEnabled val="1"/>
        </dgm:presLayoutVars>
      </dgm:prSet>
      <dgm:spPr/>
    </dgm:pt>
    <dgm:pt modelId="{8332E9AD-9097-4357-A35D-28D63A901CF3}" type="pres">
      <dgm:prSet presAssocID="{5CC70370-BCDC-4944-9D8B-57B30BFFC767}" presName="FiveNodes_4_text" presStyleLbl="node1" presStyleIdx="4" presStyleCnt="5">
        <dgm:presLayoutVars>
          <dgm:bulletEnabled val="1"/>
        </dgm:presLayoutVars>
      </dgm:prSet>
      <dgm:spPr/>
    </dgm:pt>
    <dgm:pt modelId="{3CC542E5-7A41-4D0F-814A-77F205F7BD0D}" type="pres">
      <dgm:prSet presAssocID="{5CC70370-BCDC-4944-9D8B-57B30BFFC767}" presName="FiveNodes_5_text" presStyleLbl="node1" presStyleIdx="4" presStyleCnt="5">
        <dgm:presLayoutVars>
          <dgm:bulletEnabled val="1"/>
        </dgm:presLayoutVars>
      </dgm:prSet>
      <dgm:spPr/>
    </dgm:pt>
  </dgm:ptLst>
  <dgm:cxnLst>
    <dgm:cxn modelId="{2F42C002-5925-43F7-95F6-FB335C19BADD}" type="presOf" srcId="{A96B44A5-B217-4322-8C08-9B2DFF871A7C}" destId="{B009AF9F-DBAB-49FD-B0A0-4C6A6738B880}" srcOrd="1" destOrd="0" presId="urn:microsoft.com/office/officeart/2005/8/layout/vProcess5"/>
    <dgm:cxn modelId="{32F8760A-29D6-4947-AC60-1E12D4CE0D84}" type="presOf" srcId="{D5763BC4-6E9C-4303-945B-7606F24B52F4}" destId="{1BAB55D5-8E5D-4DBA-84BF-868242339B09}" srcOrd="0" destOrd="0" presId="urn:microsoft.com/office/officeart/2005/8/layout/vProcess5"/>
    <dgm:cxn modelId="{596EE914-48F5-4FA0-A462-9369A86775ED}" type="presOf" srcId="{B7329117-EC20-4E24-80A4-68AA8D9C5200}" destId="{5C25B0D1-A447-4499-A2AA-246E9EAA1507}" srcOrd="0" destOrd="0" presId="urn:microsoft.com/office/officeart/2005/8/layout/vProcess5"/>
    <dgm:cxn modelId="{0DB81E2E-746C-40C3-8084-F24F94B2BC16}" srcId="{5CC70370-BCDC-4944-9D8B-57B30BFFC767}" destId="{A96B44A5-B217-4322-8C08-9B2DFF871A7C}" srcOrd="1" destOrd="0" parTransId="{1D9645FC-85DF-4698-BAA1-6565C36EB49C}" sibTransId="{24A4D84B-2140-4EA5-9C65-8C25ECC6E759}"/>
    <dgm:cxn modelId="{B17D612F-C38D-430E-801D-D5EC6220EF62}" type="presOf" srcId="{2284F2D1-695C-44BC-B3C2-616E28B8DFEE}" destId="{3CC542E5-7A41-4D0F-814A-77F205F7BD0D}" srcOrd="1" destOrd="0" presId="urn:microsoft.com/office/officeart/2005/8/layout/vProcess5"/>
    <dgm:cxn modelId="{D3BDED33-BD8E-4130-BC00-53A1E629CA76}" srcId="{5CC70370-BCDC-4944-9D8B-57B30BFFC767}" destId="{D5763BC4-6E9C-4303-945B-7606F24B52F4}" srcOrd="3" destOrd="0" parTransId="{B40D5F3B-7E45-405C-AE73-576A9A8F9EB6}" sibTransId="{EC66E778-3FB2-4D3B-9093-48B93E89A604}"/>
    <dgm:cxn modelId="{4815BE35-940D-4B72-992D-6DC466E51E4A}" type="presOf" srcId="{EC66E778-3FB2-4D3B-9093-48B93E89A604}" destId="{72240DB0-BFA1-48A5-856E-94A5A70377E7}" srcOrd="0" destOrd="0" presId="urn:microsoft.com/office/officeart/2005/8/layout/vProcess5"/>
    <dgm:cxn modelId="{D3293739-F3D9-4B23-8C36-C3118612D63F}" srcId="{5CC70370-BCDC-4944-9D8B-57B30BFFC767}" destId="{2284F2D1-695C-44BC-B3C2-616E28B8DFEE}" srcOrd="4" destOrd="0" parTransId="{CC18F534-0003-4A38-AC07-FAFFE27F11F9}" sibTransId="{C8606E40-6194-494B-A274-ED5AEDB17E66}"/>
    <dgm:cxn modelId="{9478105C-CE67-493F-AE9A-8E41AA43A357}" type="presOf" srcId="{A96B44A5-B217-4322-8C08-9B2DFF871A7C}" destId="{5FC3C25F-803C-43F9-BE2C-C39B054B570F}" srcOrd="0" destOrd="0" presId="urn:microsoft.com/office/officeart/2005/8/layout/vProcess5"/>
    <dgm:cxn modelId="{AC50A25F-D511-4FE3-A38B-B7E892870ABD}" type="presOf" srcId="{C2C19A2C-4824-488A-9402-078943660F8A}" destId="{859B6595-6105-4EFA-8F7A-BD9A4C858201}" srcOrd="0" destOrd="0" presId="urn:microsoft.com/office/officeart/2005/8/layout/vProcess5"/>
    <dgm:cxn modelId="{CF47DF5F-6BD9-48D8-9621-6D4E7ABD73C3}" srcId="{5CC70370-BCDC-4944-9D8B-57B30BFFC767}" destId="{6F29BB15-0776-40E0-884C-099C5138D5CE}" srcOrd="0" destOrd="0" parTransId="{7250F30E-85D9-4C48-A751-C7A84373CD18}" sibTransId="{C2C19A2C-4824-488A-9402-078943660F8A}"/>
    <dgm:cxn modelId="{AACE8271-9BD5-4827-A43E-E8895F761DC5}" type="presOf" srcId="{2284F2D1-695C-44BC-B3C2-616E28B8DFEE}" destId="{E7FAA573-0569-4F6C-A3DC-289D2D233539}" srcOrd="0" destOrd="0" presId="urn:microsoft.com/office/officeart/2005/8/layout/vProcess5"/>
    <dgm:cxn modelId="{637DD557-A759-4700-83EA-2F318A1FFEAF}" type="presOf" srcId="{5552146E-0881-4617-BA3E-0C5AE3587487}" destId="{4D6477F8-3127-4966-BF23-40EAAEB7516F}" srcOrd="0" destOrd="0" presId="urn:microsoft.com/office/officeart/2005/8/layout/vProcess5"/>
    <dgm:cxn modelId="{B35AFD7A-3A2E-40CD-B495-D009F05B5606}" type="presOf" srcId="{6F29BB15-0776-40E0-884C-099C5138D5CE}" destId="{07790A41-807C-4694-9E24-BE34361C4C4F}" srcOrd="0" destOrd="0" presId="urn:microsoft.com/office/officeart/2005/8/layout/vProcess5"/>
    <dgm:cxn modelId="{229FA98D-0ED0-40A2-B7DF-C6A3F04D4E5A}" type="presOf" srcId="{5552146E-0881-4617-BA3E-0C5AE3587487}" destId="{CB67DDE9-9EE4-4609-98D8-A191BC7051F0}" srcOrd="1" destOrd="0" presId="urn:microsoft.com/office/officeart/2005/8/layout/vProcess5"/>
    <dgm:cxn modelId="{096061A2-8675-4C6B-A965-7F04A748B1C6}" type="presOf" srcId="{5CC70370-BCDC-4944-9D8B-57B30BFFC767}" destId="{D8AC99FD-0935-47DF-AECF-50347B94E1EC}" srcOrd="0" destOrd="0" presId="urn:microsoft.com/office/officeart/2005/8/layout/vProcess5"/>
    <dgm:cxn modelId="{4E295BB3-E022-4A8A-894F-B3B189995328}" type="presOf" srcId="{D5763BC4-6E9C-4303-945B-7606F24B52F4}" destId="{8332E9AD-9097-4357-A35D-28D63A901CF3}" srcOrd="1" destOrd="0" presId="urn:microsoft.com/office/officeart/2005/8/layout/vProcess5"/>
    <dgm:cxn modelId="{CD8854BD-D6BD-4BF0-9DD2-3FCB16AE03FC}" srcId="{5CC70370-BCDC-4944-9D8B-57B30BFFC767}" destId="{5552146E-0881-4617-BA3E-0C5AE3587487}" srcOrd="2" destOrd="0" parTransId="{D681810B-9F8A-4A29-A588-CF9F91A04EDB}" sibTransId="{B7329117-EC20-4E24-80A4-68AA8D9C5200}"/>
    <dgm:cxn modelId="{563190E0-9166-4230-AE0B-2FB5EFAA930C}" type="presOf" srcId="{6F29BB15-0776-40E0-884C-099C5138D5CE}" destId="{EC2C55B0-3827-42B0-BEF2-6D3492A8A929}" srcOrd="1" destOrd="0" presId="urn:microsoft.com/office/officeart/2005/8/layout/vProcess5"/>
    <dgm:cxn modelId="{16F3F0E3-908A-4DC0-9FC4-3EC73631648D}" type="presOf" srcId="{24A4D84B-2140-4EA5-9C65-8C25ECC6E759}" destId="{7FFA038E-D710-4638-B482-0375A8B8BF6B}" srcOrd="0" destOrd="0" presId="urn:microsoft.com/office/officeart/2005/8/layout/vProcess5"/>
    <dgm:cxn modelId="{B1A4CC45-6102-4432-A536-FD26FDC3CD71}" type="presParOf" srcId="{D8AC99FD-0935-47DF-AECF-50347B94E1EC}" destId="{EACBC428-87CC-471E-A319-615B8CD035AE}" srcOrd="0" destOrd="0" presId="urn:microsoft.com/office/officeart/2005/8/layout/vProcess5"/>
    <dgm:cxn modelId="{05FD6A54-9004-4576-BEDD-0CC86671039E}" type="presParOf" srcId="{D8AC99FD-0935-47DF-AECF-50347B94E1EC}" destId="{07790A41-807C-4694-9E24-BE34361C4C4F}" srcOrd="1" destOrd="0" presId="urn:microsoft.com/office/officeart/2005/8/layout/vProcess5"/>
    <dgm:cxn modelId="{0555CF95-0A6A-41D1-A9E6-10EFA85E1FAD}" type="presParOf" srcId="{D8AC99FD-0935-47DF-AECF-50347B94E1EC}" destId="{5FC3C25F-803C-43F9-BE2C-C39B054B570F}" srcOrd="2" destOrd="0" presId="urn:microsoft.com/office/officeart/2005/8/layout/vProcess5"/>
    <dgm:cxn modelId="{12CB3BA8-E59D-41D8-ADAE-0A2420E60D15}" type="presParOf" srcId="{D8AC99FD-0935-47DF-AECF-50347B94E1EC}" destId="{4D6477F8-3127-4966-BF23-40EAAEB7516F}" srcOrd="3" destOrd="0" presId="urn:microsoft.com/office/officeart/2005/8/layout/vProcess5"/>
    <dgm:cxn modelId="{1987EEE2-00E2-48AB-88D1-1D4CEBEE37A8}" type="presParOf" srcId="{D8AC99FD-0935-47DF-AECF-50347B94E1EC}" destId="{1BAB55D5-8E5D-4DBA-84BF-868242339B09}" srcOrd="4" destOrd="0" presId="urn:microsoft.com/office/officeart/2005/8/layout/vProcess5"/>
    <dgm:cxn modelId="{9FA7AC5D-8DA7-405E-B282-A8EEF077D300}" type="presParOf" srcId="{D8AC99FD-0935-47DF-AECF-50347B94E1EC}" destId="{E7FAA573-0569-4F6C-A3DC-289D2D233539}" srcOrd="5" destOrd="0" presId="urn:microsoft.com/office/officeart/2005/8/layout/vProcess5"/>
    <dgm:cxn modelId="{44A8E2DE-1744-4F94-92F2-118150200174}" type="presParOf" srcId="{D8AC99FD-0935-47DF-AECF-50347B94E1EC}" destId="{859B6595-6105-4EFA-8F7A-BD9A4C858201}" srcOrd="6" destOrd="0" presId="urn:microsoft.com/office/officeart/2005/8/layout/vProcess5"/>
    <dgm:cxn modelId="{AE1362C5-A9C5-48FD-BA4D-91B7F18420B3}" type="presParOf" srcId="{D8AC99FD-0935-47DF-AECF-50347B94E1EC}" destId="{7FFA038E-D710-4638-B482-0375A8B8BF6B}" srcOrd="7" destOrd="0" presId="urn:microsoft.com/office/officeart/2005/8/layout/vProcess5"/>
    <dgm:cxn modelId="{9DB82168-C94F-46A8-9D15-EB4F6074CE2A}" type="presParOf" srcId="{D8AC99FD-0935-47DF-AECF-50347B94E1EC}" destId="{5C25B0D1-A447-4499-A2AA-246E9EAA1507}" srcOrd="8" destOrd="0" presId="urn:microsoft.com/office/officeart/2005/8/layout/vProcess5"/>
    <dgm:cxn modelId="{16809C61-8E26-4A49-BB5D-128DAA81FB35}" type="presParOf" srcId="{D8AC99FD-0935-47DF-AECF-50347B94E1EC}" destId="{72240DB0-BFA1-48A5-856E-94A5A70377E7}" srcOrd="9" destOrd="0" presId="urn:microsoft.com/office/officeart/2005/8/layout/vProcess5"/>
    <dgm:cxn modelId="{D0BB3B39-C912-4305-B487-620F2CB2440A}" type="presParOf" srcId="{D8AC99FD-0935-47DF-AECF-50347B94E1EC}" destId="{EC2C55B0-3827-42B0-BEF2-6D3492A8A929}" srcOrd="10" destOrd="0" presId="urn:microsoft.com/office/officeart/2005/8/layout/vProcess5"/>
    <dgm:cxn modelId="{1A7F0B03-FAAB-4F15-AF65-6C7E1C50E658}" type="presParOf" srcId="{D8AC99FD-0935-47DF-AECF-50347B94E1EC}" destId="{B009AF9F-DBAB-49FD-B0A0-4C6A6738B880}" srcOrd="11" destOrd="0" presId="urn:microsoft.com/office/officeart/2005/8/layout/vProcess5"/>
    <dgm:cxn modelId="{B576A32B-16A2-4A6E-A1DC-3F1589A1839B}" type="presParOf" srcId="{D8AC99FD-0935-47DF-AECF-50347B94E1EC}" destId="{CB67DDE9-9EE4-4609-98D8-A191BC7051F0}" srcOrd="12" destOrd="0" presId="urn:microsoft.com/office/officeart/2005/8/layout/vProcess5"/>
    <dgm:cxn modelId="{E8F6AA60-7457-4F52-8A35-1D8878363655}" type="presParOf" srcId="{D8AC99FD-0935-47DF-AECF-50347B94E1EC}" destId="{8332E9AD-9097-4357-A35D-28D63A901CF3}" srcOrd="13" destOrd="0" presId="urn:microsoft.com/office/officeart/2005/8/layout/vProcess5"/>
    <dgm:cxn modelId="{4469CB48-70F8-4758-A6B2-102B61062FEC}" type="presParOf" srcId="{D8AC99FD-0935-47DF-AECF-50347B94E1EC}" destId="{3CC542E5-7A41-4D0F-814A-77F205F7BD0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FEFDC3-B27F-4F48-A917-C5CA00D4A5F7}"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E20C701E-5E4F-43D4-8681-B32B5208C848}">
      <dgm:prSet/>
      <dgm:spPr/>
      <dgm:t>
        <a:bodyPr/>
        <a:lstStyle/>
        <a:p>
          <a:r>
            <a:rPr lang="nl-NL" i="1" dirty="0"/>
            <a:t>Nadat alles duidelijk is uitgelegd en geen vragen meer hebt  kan je een gesprek met Dhr Özdemir en HRM personeel voeren en het tijdens gesprek heb je over de arbeidsvoorwaarden, CAO en randvoorwaarden.</a:t>
          </a:r>
          <a:endParaRPr lang="en-US" dirty="0"/>
        </a:p>
      </dgm:t>
    </dgm:pt>
    <dgm:pt modelId="{B810F62F-7DBB-4D08-A1B1-32AC1230B042}" type="parTrans" cxnId="{2C233E35-8A9D-48A1-A16D-CEEEA84F760E}">
      <dgm:prSet/>
      <dgm:spPr/>
      <dgm:t>
        <a:bodyPr/>
        <a:lstStyle/>
        <a:p>
          <a:endParaRPr lang="en-US"/>
        </a:p>
      </dgm:t>
    </dgm:pt>
    <dgm:pt modelId="{2DEB78B0-6BCB-4F99-871D-CD1965A9B544}" type="sibTrans" cxnId="{2C233E35-8A9D-48A1-A16D-CEEEA84F760E}">
      <dgm:prSet/>
      <dgm:spPr/>
      <dgm:t>
        <a:bodyPr/>
        <a:lstStyle/>
        <a:p>
          <a:endParaRPr lang="en-US"/>
        </a:p>
      </dgm:t>
    </dgm:pt>
    <dgm:pt modelId="{B05F5E82-0DA5-4C03-9285-C39A717B361F}">
      <dgm:prSet/>
      <dgm:spPr/>
      <dgm:t>
        <a:bodyPr/>
        <a:lstStyle/>
        <a:p>
          <a:r>
            <a:rPr lang="nl-NL" i="1" dirty="0"/>
            <a:t>Er staat natuurlijk een mogelijkheid om door te groeien binnen het bedrijf / Recor Opleidingen B.V. tijdens het gesprek kan je hier over informatie krijgen en aangeven als je daar in aanmerking zou willen komen. </a:t>
          </a:r>
          <a:endParaRPr lang="en-US" dirty="0"/>
        </a:p>
      </dgm:t>
    </dgm:pt>
    <dgm:pt modelId="{901F00DF-8BA8-48EF-938F-CB971919C8DB}" type="parTrans" cxnId="{4F01D107-C409-4D40-ADF1-1B722142977C}">
      <dgm:prSet/>
      <dgm:spPr/>
      <dgm:t>
        <a:bodyPr/>
        <a:lstStyle/>
        <a:p>
          <a:endParaRPr lang="en-US"/>
        </a:p>
      </dgm:t>
    </dgm:pt>
    <dgm:pt modelId="{E4C4FBC4-4701-4682-B61D-24F13670EEC2}" type="sibTrans" cxnId="{4F01D107-C409-4D40-ADF1-1B722142977C}">
      <dgm:prSet/>
      <dgm:spPr/>
      <dgm:t>
        <a:bodyPr/>
        <a:lstStyle/>
        <a:p>
          <a:endParaRPr lang="en-US"/>
        </a:p>
      </dgm:t>
    </dgm:pt>
    <dgm:pt modelId="{A39BA4EF-029F-40A5-BBF0-45BCFA5CF189}">
      <dgm:prSet/>
      <dgm:spPr/>
      <dgm:t>
        <a:bodyPr/>
        <a:lstStyle/>
        <a:p>
          <a:r>
            <a:rPr lang="nl-NL" i="1" dirty="0"/>
            <a:t>Tijdens het Gesprek zal Dhr Özdemir  ook aangeven dat je minstens 1 keer per jaar wordt beoordeeld op hoe je Functioneert, deze gesprekken worden ruim van te voren aan je doorgegeven en aan de hand van je beschikbaarheid (samen met jou) een datum geprikt voor het voeren van deze gesprekken.</a:t>
          </a:r>
          <a:endParaRPr lang="en-US" dirty="0"/>
        </a:p>
      </dgm:t>
    </dgm:pt>
    <dgm:pt modelId="{FC70BE73-855C-4117-80FA-18E47FB95106}" type="parTrans" cxnId="{0DED7C61-679C-4525-8BB2-54C38E8AB4E9}">
      <dgm:prSet/>
      <dgm:spPr/>
      <dgm:t>
        <a:bodyPr/>
        <a:lstStyle/>
        <a:p>
          <a:endParaRPr lang="en-US"/>
        </a:p>
      </dgm:t>
    </dgm:pt>
    <dgm:pt modelId="{8DF9A994-78B1-4866-8DB7-1BAFEED4F775}" type="sibTrans" cxnId="{0DED7C61-679C-4525-8BB2-54C38E8AB4E9}">
      <dgm:prSet/>
      <dgm:spPr/>
      <dgm:t>
        <a:bodyPr/>
        <a:lstStyle/>
        <a:p>
          <a:endParaRPr lang="en-US"/>
        </a:p>
      </dgm:t>
    </dgm:pt>
    <dgm:pt modelId="{FA5307E4-EE26-4EF0-AB74-4A558C1EEA0B}" type="pres">
      <dgm:prSet presAssocID="{6BFEFDC3-B27F-4F48-A917-C5CA00D4A5F7}" presName="compositeShape" presStyleCnt="0">
        <dgm:presLayoutVars>
          <dgm:chMax val="7"/>
          <dgm:dir/>
          <dgm:resizeHandles val="exact"/>
        </dgm:presLayoutVars>
      </dgm:prSet>
      <dgm:spPr/>
    </dgm:pt>
    <dgm:pt modelId="{5087B552-8B8E-44FA-88FC-114D8B4BFD4F}" type="pres">
      <dgm:prSet presAssocID="{6BFEFDC3-B27F-4F48-A917-C5CA00D4A5F7}" presName="wedge1" presStyleLbl="node1" presStyleIdx="0" presStyleCnt="3" custScaleX="109500" custScaleY="115151"/>
      <dgm:spPr/>
    </dgm:pt>
    <dgm:pt modelId="{DAF3EFE2-E8B8-4BB1-9C2B-B54E86A4A90D}" type="pres">
      <dgm:prSet presAssocID="{6BFEFDC3-B27F-4F48-A917-C5CA00D4A5F7}" presName="wedge1Tx" presStyleLbl="node1" presStyleIdx="0" presStyleCnt="3">
        <dgm:presLayoutVars>
          <dgm:chMax val="0"/>
          <dgm:chPref val="0"/>
          <dgm:bulletEnabled val="1"/>
        </dgm:presLayoutVars>
      </dgm:prSet>
      <dgm:spPr/>
    </dgm:pt>
    <dgm:pt modelId="{14E4C6C9-DA61-4A94-93CF-D79A3AA1E7CF}" type="pres">
      <dgm:prSet presAssocID="{6BFEFDC3-B27F-4F48-A917-C5CA00D4A5F7}" presName="wedge2" presStyleLbl="node1" presStyleIdx="1" presStyleCnt="3" custScaleX="115931" custScaleY="124077"/>
      <dgm:spPr/>
    </dgm:pt>
    <dgm:pt modelId="{6C306DF0-A675-42F6-AFBF-D69F0804EE8D}" type="pres">
      <dgm:prSet presAssocID="{6BFEFDC3-B27F-4F48-A917-C5CA00D4A5F7}" presName="wedge2Tx" presStyleLbl="node1" presStyleIdx="1" presStyleCnt="3">
        <dgm:presLayoutVars>
          <dgm:chMax val="0"/>
          <dgm:chPref val="0"/>
          <dgm:bulletEnabled val="1"/>
        </dgm:presLayoutVars>
      </dgm:prSet>
      <dgm:spPr/>
    </dgm:pt>
    <dgm:pt modelId="{8586954C-2849-4C34-9C1D-7655A37C2C2F}" type="pres">
      <dgm:prSet presAssocID="{6BFEFDC3-B27F-4F48-A917-C5CA00D4A5F7}" presName="wedge3" presStyleLbl="node1" presStyleIdx="2" presStyleCnt="3" custScaleX="117462" custScaleY="120702"/>
      <dgm:spPr/>
    </dgm:pt>
    <dgm:pt modelId="{797FC8EA-7CCF-4C73-84F8-CD4FE9A7E661}" type="pres">
      <dgm:prSet presAssocID="{6BFEFDC3-B27F-4F48-A917-C5CA00D4A5F7}" presName="wedge3Tx" presStyleLbl="node1" presStyleIdx="2" presStyleCnt="3">
        <dgm:presLayoutVars>
          <dgm:chMax val="0"/>
          <dgm:chPref val="0"/>
          <dgm:bulletEnabled val="1"/>
        </dgm:presLayoutVars>
      </dgm:prSet>
      <dgm:spPr/>
    </dgm:pt>
  </dgm:ptLst>
  <dgm:cxnLst>
    <dgm:cxn modelId="{4F01D107-C409-4D40-ADF1-1B722142977C}" srcId="{6BFEFDC3-B27F-4F48-A917-C5CA00D4A5F7}" destId="{B05F5E82-0DA5-4C03-9285-C39A717B361F}" srcOrd="1" destOrd="0" parTransId="{901F00DF-8BA8-48EF-938F-CB971919C8DB}" sibTransId="{E4C4FBC4-4701-4682-B61D-24F13670EEC2}"/>
    <dgm:cxn modelId="{2C233E35-8A9D-48A1-A16D-CEEEA84F760E}" srcId="{6BFEFDC3-B27F-4F48-A917-C5CA00D4A5F7}" destId="{E20C701E-5E4F-43D4-8681-B32B5208C848}" srcOrd="0" destOrd="0" parTransId="{B810F62F-7DBB-4D08-A1B1-32AC1230B042}" sibTransId="{2DEB78B0-6BCB-4F99-871D-CD1965A9B544}"/>
    <dgm:cxn modelId="{37FFEA37-2419-49E2-9A75-BF54DC33A697}" type="presOf" srcId="{6BFEFDC3-B27F-4F48-A917-C5CA00D4A5F7}" destId="{FA5307E4-EE26-4EF0-AB74-4A558C1EEA0B}" srcOrd="0" destOrd="0" presId="urn:microsoft.com/office/officeart/2005/8/layout/chart3"/>
    <dgm:cxn modelId="{0DED7C61-679C-4525-8BB2-54C38E8AB4E9}" srcId="{6BFEFDC3-B27F-4F48-A917-C5CA00D4A5F7}" destId="{A39BA4EF-029F-40A5-BBF0-45BCFA5CF189}" srcOrd="2" destOrd="0" parTransId="{FC70BE73-855C-4117-80FA-18E47FB95106}" sibTransId="{8DF9A994-78B1-4866-8DB7-1BAFEED4F775}"/>
    <dgm:cxn modelId="{BEA103AD-0CB5-4B80-A238-CE1EB7FAB9C7}" type="presOf" srcId="{A39BA4EF-029F-40A5-BBF0-45BCFA5CF189}" destId="{8586954C-2849-4C34-9C1D-7655A37C2C2F}" srcOrd="0" destOrd="0" presId="urn:microsoft.com/office/officeart/2005/8/layout/chart3"/>
    <dgm:cxn modelId="{E0FC94AD-9A5E-41D2-B848-FF032BBAD643}" type="presOf" srcId="{B05F5E82-0DA5-4C03-9285-C39A717B361F}" destId="{14E4C6C9-DA61-4A94-93CF-D79A3AA1E7CF}" srcOrd="0" destOrd="0" presId="urn:microsoft.com/office/officeart/2005/8/layout/chart3"/>
    <dgm:cxn modelId="{86928AB9-A917-45FE-8F2B-EE9F66FB06D1}" type="presOf" srcId="{E20C701E-5E4F-43D4-8681-B32B5208C848}" destId="{5087B552-8B8E-44FA-88FC-114D8B4BFD4F}" srcOrd="0" destOrd="0" presId="urn:microsoft.com/office/officeart/2005/8/layout/chart3"/>
    <dgm:cxn modelId="{E7D716C2-35E7-4F10-893D-4B654FAB7B8C}" type="presOf" srcId="{E20C701E-5E4F-43D4-8681-B32B5208C848}" destId="{DAF3EFE2-E8B8-4BB1-9C2B-B54E86A4A90D}" srcOrd="1" destOrd="0" presId="urn:microsoft.com/office/officeart/2005/8/layout/chart3"/>
    <dgm:cxn modelId="{FD92A0D4-A06E-4500-9EE1-8EF3E3BFDD20}" type="presOf" srcId="{B05F5E82-0DA5-4C03-9285-C39A717B361F}" destId="{6C306DF0-A675-42F6-AFBF-D69F0804EE8D}" srcOrd="1" destOrd="0" presId="urn:microsoft.com/office/officeart/2005/8/layout/chart3"/>
    <dgm:cxn modelId="{E1C5F2F9-C555-4CE4-A4B9-2957A864B3A4}" type="presOf" srcId="{A39BA4EF-029F-40A5-BBF0-45BCFA5CF189}" destId="{797FC8EA-7CCF-4C73-84F8-CD4FE9A7E661}" srcOrd="1" destOrd="0" presId="urn:microsoft.com/office/officeart/2005/8/layout/chart3"/>
    <dgm:cxn modelId="{F3747C19-5EBB-4364-B65E-E317C690DE96}" type="presParOf" srcId="{FA5307E4-EE26-4EF0-AB74-4A558C1EEA0B}" destId="{5087B552-8B8E-44FA-88FC-114D8B4BFD4F}" srcOrd="0" destOrd="0" presId="urn:microsoft.com/office/officeart/2005/8/layout/chart3"/>
    <dgm:cxn modelId="{5C77986F-537A-4DB1-B596-53E15D6B2EBB}" type="presParOf" srcId="{FA5307E4-EE26-4EF0-AB74-4A558C1EEA0B}" destId="{DAF3EFE2-E8B8-4BB1-9C2B-B54E86A4A90D}" srcOrd="1" destOrd="0" presId="urn:microsoft.com/office/officeart/2005/8/layout/chart3"/>
    <dgm:cxn modelId="{AB8ED83E-A26A-4494-8A6A-A6E1989842AC}" type="presParOf" srcId="{FA5307E4-EE26-4EF0-AB74-4A558C1EEA0B}" destId="{14E4C6C9-DA61-4A94-93CF-D79A3AA1E7CF}" srcOrd="2" destOrd="0" presId="urn:microsoft.com/office/officeart/2005/8/layout/chart3"/>
    <dgm:cxn modelId="{FF71024E-BE1D-4B58-8499-5C89C340A612}" type="presParOf" srcId="{FA5307E4-EE26-4EF0-AB74-4A558C1EEA0B}" destId="{6C306DF0-A675-42F6-AFBF-D69F0804EE8D}" srcOrd="3" destOrd="0" presId="urn:microsoft.com/office/officeart/2005/8/layout/chart3"/>
    <dgm:cxn modelId="{350AB3A3-AFBC-4A84-A1B6-FA4F35870D04}" type="presParOf" srcId="{FA5307E4-EE26-4EF0-AB74-4A558C1EEA0B}" destId="{8586954C-2849-4C34-9C1D-7655A37C2C2F}" srcOrd="4" destOrd="0" presId="urn:microsoft.com/office/officeart/2005/8/layout/chart3"/>
    <dgm:cxn modelId="{233F2355-9894-43A0-97AA-FF11381552B7}" type="presParOf" srcId="{FA5307E4-EE26-4EF0-AB74-4A558C1EEA0B}" destId="{797FC8EA-7CCF-4C73-84F8-CD4FE9A7E661}"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803A2B-86FC-4078-8A8B-6DC763609F2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1F45683-2986-45BD-A64A-3E675DB26538}">
      <dgm:prSet/>
      <dgm:spPr/>
      <dgm:t>
        <a:bodyPr/>
        <a:lstStyle/>
        <a:p>
          <a:pPr>
            <a:lnSpc>
              <a:spcPct val="100000"/>
            </a:lnSpc>
          </a:pPr>
          <a:r>
            <a:rPr lang="nl-NL" i="1"/>
            <a:t>Misschien hebben we met jou een contract getekend en zijn we super blij om met jou samen te werken.</a:t>
          </a:r>
          <a:endParaRPr lang="en-US"/>
        </a:p>
      </dgm:t>
    </dgm:pt>
    <dgm:pt modelId="{3A67AB56-B634-4ADC-A3EC-B7492084E249}" type="parTrans" cxnId="{6FDB9FEB-BB7B-41A3-AB9D-A2049C809172}">
      <dgm:prSet/>
      <dgm:spPr/>
      <dgm:t>
        <a:bodyPr/>
        <a:lstStyle/>
        <a:p>
          <a:endParaRPr lang="en-US"/>
        </a:p>
      </dgm:t>
    </dgm:pt>
    <dgm:pt modelId="{1F242C34-7916-4EF2-8505-54C9FCC23985}" type="sibTrans" cxnId="{6FDB9FEB-BB7B-41A3-AB9D-A2049C809172}">
      <dgm:prSet/>
      <dgm:spPr/>
      <dgm:t>
        <a:bodyPr/>
        <a:lstStyle/>
        <a:p>
          <a:endParaRPr lang="en-US"/>
        </a:p>
      </dgm:t>
    </dgm:pt>
    <dgm:pt modelId="{0C2F9BC2-EDBD-4AD6-80BA-62E52B7DFAA4}">
      <dgm:prSet/>
      <dgm:spPr/>
      <dgm:t>
        <a:bodyPr/>
        <a:lstStyle/>
        <a:p>
          <a:pPr>
            <a:lnSpc>
              <a:spcPct val="100000"/>
            </a:lnSpc>
          </a:pPr>
          <a:r>
            <a:rPr lang="nl-NL" i="1"/>
            <a:t>En misschien wil je er nog over na denken, dat kan natuurlijk ook  als je vragen hebt stel die gerust en misschien maken we nog een kans om met jou samen te werken.</a:t>
          </a:r>
          <a:endParaRPr lang="en-US"/>
        </a:p>
      </dgm:t>
    </dgm:pt>
    <dgm:pt modelId="{7ADACA85-C853-4B34-A097-58F0C51BE566}" type="parTrans" cxnId="{2617CBA0-988F-4A03-B3AA-10B850DB5AD4}">
      <dgm:prSet/>
      <dgm:spPr/>
      <dgm:t>
        <a:bodyPr/>
        <a:lstStyle/>
        <a:p>
          <a:endParaRPr lang="en-US"/>
        </a:p>
      </dgm:t>
    </dgm:pt>
    <dgm:pt modelId="{FD89D789-12AF-493C-9C62-3474504520CE}" type="sibTrans" cxnId="{2617CBA0-988F-4A03-B3AA-10B850DB5AD4}">
      <dgm:prSet/>
      <dgm:spPr/>
      <dgm:t>
        <a:bodyPr/>
        <a:lstStyle/>
        <a:p>
          <a:endParaRPr lang="en-US"/>
        </a:p>
      </dgm:t>
    </dgm:pt>
    <dgm:pt modelId="{7C0BA32D-36E9-4939-B159-B11AD0C0AF42}">
      <dgm:prSet/>
      <dgm:spPr/>
      <dgm:t>
        <a:bodyPr/>
        <a:lstStyle/>
        <a:p>
          <a:pPr>
            <a:lnSpc>
              <a:spcPct val="100000"/>
            </a:lnSpc>
          </a:pPr>
          <a:r>
            <a:rPr lang="nl-NL" i="1"/>
            <a:t>Wij als Recor Zorg Team zijn super blij om met jou kennis te maken.</a:t>
          </a:r>
          <a:endParaRPr lang="en-US"/>
        </a:p>
      </dgm:t>
    </dgm:pt>
    <dgm:pt modelId="{B9FD921D-26CF-49A4-8321-5C8AA939A5B9}" type="parTrans" cxnId="{F953C7C8-F5E8-459B-8626-10C8B3AFFF28}">
      <dgm:prSet/>
      <dgm:spPr/>
      <dgm:t>
        <a:bodyPr/>
        <a:lstStyle/>
        <a:p>
          <a:endParaRPr lang="en-US"/>
        </a:p>
      </dgm:t>
    </dgm:pt>
    <dgm:pt modelId="{99646314-193A-4BA0-880F-F35AF9AA018E}" type="sibTrans" cxnId="{F953C7C8-F5E8-459B-8626-10C8B3AFFF28}">
      <dgm:prSet/>
      <dgm:spPr/>
      <dgm:t>
        <a:bodyPr/>
        <a:lstStyle/>
        <a:p>
          <a:endParaRPr lang="en-US"/>
        </a:p>
      </dgm:t>
    </dgm:pt>
    <dgm:pt modelId="{1533FBB5-A1B4-422D-8D69-579295B5A137}" type="pres">
      <dgm:prSet presAssocID="{F7803A2B-86FC-4078-8A8B-6DC763609F2B}" presName="root" presStyleCnt="0">
        <dgm:presLayoutVars>
          <dgm:dir/>
          <dgm:resizeHandles val="exact"/>
        </dgm:presLayoutVars>
      </dgm:prSet>
      <dgm:spPr/>
    </dgm:pt>
    <dgm:pt modelId="{FBBB1D51-12DD-44EA-9E14-35FF2D268B65}" type="pres">
      <dgm:prSet presAssocID="{61F45683-2986-45BD-A64A-3E675DB26538}" presName="compNode" presStyleCnt="0"/>
      <dgm:spPr/>
    </dgm:pt>
    <dgm:pt modelId="{4C5AF281-8EA9-4984-A65D-7FA55A98D972}" type="pres">
      <dgm:prSet presAssocID="{61F45683-2986-45BD-A64A-3E675DB26538}" presName="bgRect" presStyleLbl="bgShp" presStyleIdx="0" presStyleCnt="3"/>
      <dgm:spPr/>
    </dgm:pt>
    <dgm:pt modelId="{C0DA5494-404D-4596-B99D-5084FDE03AC1}" type="pres">
      <dgm:prSet presAssocID="{61F45683-2986-45BD-A64A-3E675DB265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druk"/>
        </a:ext>
      </dgm:extLst>
    </dgm:pt>
    <dgm:pt modelId="{5AC2971A-7F4F-4467-A90C-839C4359F270}" type="pres">
      <dgm:prSet presAssocID="{61F45683-2986-45BD-A64A-3E675DB26538}" presName="spaceRect" presStyleCnt="0"/>
      <dgm:spPr/>
    </dgm:pt>
    <dgm:pt modelId="{27F0E57A-708F-4BD5-843E-82EFB9D53462}" type="pres">
      <dgm:prSet presAssocID="{61F45683-2986-45BD-A64A-3E675DB26538}" presName="parTx" presStyleLbl="revTx" presStyleIdx="0" presStyleCnt="3">
        <dgm:presLayoutVars>
          <dgm:chMax val="0"/>
          <dgm:chPref val="0"/>
        </dgm:presLayoutVars>
      </dgm:prSet>
      <dgm:spPr/>
    </dgm:pt>
    <dgm:pt modelId="{08F386EA-5214-4FC6-A250-1906A198A01A}" type="pres">
      <dgm:prSet presAssocID="{1F242C34-7916-4EF2-8505-54C9FCC23985}" presName="sibTrans" presStyleCnt="0"/>
      <dgm:spPr/>
    </dgm:pt>
    <dgm:pt modelId="{9583AD83-214D-4DE0-A61F-C811C4B0779F}" type="pres">
      <dgm:prSet presAssocID="{0C2F9BC2-EDBD-4AD6-80BA-62E52B7DFAA4}" presName="compNode" presStyleCnt="0"/>
      <dgm:spPr/>
    </dgm:pt>
    <dgm:pt modelId="{330E0CE8-4BEB-4A0E-B9EF-518226CB2EF9}" type="pres">
      <dgm:prSet presAssocID="{0C2F9BC2-EDBD-4AD6-80BA-62E52B7DFAA4}" presName="bgRect" presStyleLbl="bgShp" presStyleIdx="1" presStyleCnt="3"/>
      <dgm:spPr/>
    </dgm:pt>
    <dgm:pt modelId="{C2BC7E23-41DA-41BA-B679-8624152DC751}" type="pres">
      <dgm:prSet presAssocID="{0C2F9BC2-EDBD-4AD6-80BA-62E52B7DFA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ought bubble"/>
        </a:ext>
      </dgm:extLst>
    </dgm:pt>
    <dgm:pt modelId="{943F5BB3-DBB9-4E94-9211-74B214F3DB29}" type="pres">
      <dgm:prSet presAssocID="{0C2F9BC2-EDBD-4AD6-80BA-62E52B7DFAA4}" presName="spaceRect" presStyleCnt="0"/>
      <dgm:spPr/>
    </dgm:pt>
    <dgm:pt modelId="{84FE1962-FE86-4B9E-BE13-7CD922C9360B}" type="pres">
      <dgm:prSet presAssocID="{0C2F9BC2-EDBD-4AD6-80BA-62E52B7DFAA4}" presName="parTx" presStyleLbl="revTx" presStyleIdx="1" presStyleCnt="3">
        <dgm:presLayoutVars>
          <dgm:chMax val="0"/>
          <dgm:chPref val="0"/>
        </dgm:presLayoutVars>
      </dgm:prSet>
      <dgm:spPr/>
    </dgm:pt>
    <dgm:pt modelId="{BA475E6A-F83B-40C0-ABA8-539831CE12F5}" type="pres">
      <dgm:prSet presAssocID="{FD89D789-12AF-493C-9C62-3474504520CE}" presName="sibTrans" presStyleCnt="0"/>
      <dgm:spPr/>
    </dgm:pt>
    <dgm:pt modelId="{E3623DB0-F774-4486-960F-FB0C863FEB71}" type="pres">
      <dgm:prSet presAssocID="{7C0BA32D-36E9-4939-B159-B11AD0C0AF42}" presName="compNode" presStyleCnt="0"/>
      <dgm:spPr/>
    </dgm:pt>
    <dgm:pt modelId="{00CB1B7B-8570-43EB-9DE2-FA824B3328C1}" type="pres">
      <dgm:prSet presAssocID="{7C0BA32D-36E9-4939-B159-B11AD0C0AF42}" presName="bgRect" presStyleLbl="bgShp" presStyleIdx="2" presStyleCnt="3"/>
      <dgm:spPr/>
    </dgm:pt>
    <dgm:pt modelId="{0390BAFF-6AF9-410F-83B6-767A9EABD24C}" type="pres">
      <dgm:prSet presAssocID="{7C0BA32D-36E9-4939-B159-B11AD0C0AF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ep"/>
        </a:ext>
      </dgm:extLst>
    </dgm:pt>
    <dgm:pt modelId="{0EBD2701-B85C-4171-8582-6E0AD90D00D0}" type="pres">
      <dgm:prSet presAssocID="{7C0BA32D-36E9-4939-B159-B11AD0C0AF42}" presName="spaceRect" presStyleCnt="0"/>
      <dgm:spPr/>
    </dgm:pt>
    <dgm:pt modelId="{2A6F6C68-1698-43E5-A243-F909898AEFA1}" type="pres">
      <dgm:prSet presAssocID="{7C0BA32D-36E9-4939-B159-B11AD0C0AF42}" presName="parTx" presStyleLbl="revTx" presStyleIdx="2" presStyleCnt="3">
        <dgm:presLayoutVars>
          <dgm:chMax val="0"/>
          <dgm:chPref val="0"/>
        </dgm:presLayoutVars>
      </dgm:prSet>
      <dgm:spPr/>
    </dgm:pt>
  </dgm:ptLst>
  <dgm:cxnLst>
    <dgm:cxn modelId="{27347B1D-85A3-4301-A268-D4CC2B77A2C5}" type="presOf" srcId="{0C2F9BC2-EDBD-4AD6-80BA-62E52B7DFAA4}" destId="{84FE1962-FE86-4B9E-BE13-7CD922C9360B}" srcOrd="0" destOrd="0" presId="urn:microsoft.com/office/officeart/2018/2/layout/IconVerticalSolidList"/>
    <dgm:cxn modelId="{353C0233-0E2E-4EFD-985E-F98CF22F78E7}" type="presOf" srcId="{61F45683-2986-45BD-A64A-3E675DB26538}" destId="{27F0E57A-708F-4BD5-843E-82EFB9D53462}" srcOrd="0" destOrd="0" presId="urn:microsoft.com/office/officeart/2018/2/layout/IconVerticalSolidList"/>
    <dgm:cxn modelId="{41AEC940-EC80-44DE-A58D-2DA0BE12AF63}" type="presOf" srcId="{F7803A2B-86FC-4078-8A8B-6DC763609F2B}" destId="{1533FBB5-A1B4-422D-8D69-579295B5A137}" srcOrd="0" destOrd="0" presId="urn:microsoft.com/office/officeart/2018/2/layout/IconVerticalSolidList"/>
    <dgm:cxn modelId="{A9284661-1436-4BC9-A8A0-0884D5AF888C}" type="presOf" srcId="{7C0BA32D-36E9-4939-B159-B11AD0C0AF42}" destId="{2A6F6C68-1698-43E5-A243-F909898AEFA1}" srcOrd="0" destOrd="0" presId="urn:microsoft.com/office/officeart/2018/2/layout/IconVerticalSolidList"/>
    <dgm:cxn modelId="{2617CBA0-988F-4A03-B3AA-10B850DB5AD4}" srcId="{F7803A2B-86FC-4078-8A8B-6DC763609F2B}" destId="{0C2F9BC2-EDBD-4AD6-80BA-62E52B7DFAA4}" srcOrd="1" destOrd="0" parTransId="{7ADACA85-C853-4B34-A097-58F0C51BE566}" sibTransId="{FD89D789-12AF-493C-9C62-3474504520CE}"/>
    <dgm:cxn modelId="{F953C7C8-F5E8-459B-8626-10C8B3AFFF28}" srcId="{F7803A2B-86FC-4078-8A8B-6DC763609F2B}" destId="{7C0BA32D-36E9-4939-B159-B11AD0C0AF42}" srcOrd="2" destOrd="0" parTransId="{B9FD921D-26CF-49A4-8321-5C8AA939A5B9}" sibTransId="{99646314-193A-4BA0-880F-F35AF9AA018E}"/>
    <dgm:cxn modelId="{6FDB9FEB-BB7B-41A3-AB9D-A2049C809172}" srcId="{F7803A2B-86FC-4078-8A8B-6DC763609F2B}" destId="{61F45683-2986-45BD-A64A-3E675DB26538}" srcOrd="0" destOrd="0" parTransId="{3A67AB56-B634-4ADC-A3EC-B7492084E249}" sibTransId="{1F242C34-7916-4EF2-8505-54C9FCC23985}"/>
    <dgm:cxn modelId="{B53A92E4-F7F6-413B-9EDE-1BC09C81B270}" type="presParOf" srcId="{1533FBB5-A1B4-422D-8D69-579295B5A137}" destId="{FBBB1D51-12DD-44EA-9E14-35FF2D268B65}" srcOrd="0" destOrd="0" presId="urn:microsoft.com/office/officeart/2018/2/layout/IconVerticalSolidList"/>
    <dgm:cxn modelId="{F37215D2-2351-4401-81F4-A257EB7AE7BC}" type="presParOf" srcId="{FBBB1D51-12DD-44EA-9E14-35FF2D268B65}" destId="{4C5AF281-8EA9-4984-A65D-7FA55A98D972}" srcOrd="0" destOrd="0" presId="urn:microsoft.com/office/officeart/2018/2/layout/IconVerticalSolidList"/>
    <dgm:cxn modelId="{E0350B18-1853-4C96-89F4-E523051847F0}" type="presParOf" srcId="{FBBB1D51-12DD-44EA-9E14-35FF2D268B65}" destId="{C0DA5494-404D-4596-B99D-5084FDE03AC1}" srcOrd="1" destOrd="0" presId="urn:microsoft.com/office/officeart/2018/2/layout/IconVerticalSolidList"/>
    <dgm:cxn modelId="{F8DE5906-D847-4393-BD00-0A972E374FC0}" type="presParOf" srcId="{FBBB1D51-12DD-44EA-9E14-35FF2D268B65}" destId="{5AC2971A-7F4F-4467-A90C-839C4359F270}" srcOrd="2" destOrd="0" presId="urn:microsoft.com/office/officeart/2018/2/layout/IconVerticalSolidList"/>
    <dgm:cxn modelId="{9424D098-F644-456C-9276-9A5BA58DEA42}" type="presParOf" srcId="{FBBB1D51-12DD-44EA-9E14-35FF2D268B65}" destId="{27F0E57A-708F-4BD5-843E-82EFB9D53462}" srcOrd="3" destOrd="0" presId="urn:microsoft.com/office/officeart/2018/2/layout/IconVerticalSolidList"/>
    <dgm:cxn modelId="{090BE4D4-0DF0-4BE2-A102-60158BAE9466}" type="presParOf" srcId="{1533FBB5-A1B4-422D-8D69-579295B5A137}" destId="{08F386EA-5214-4FC6-A250-1906A198A01A}" srcOrd="1" destOrd="0" presId="urn:microsoft.com/office/officeart/2018/2/layout/IconVerticalSolidList"/>
    <dgm:cxn modelId="{5D7A60AF-5C7E-442E-BD15-589109604E5A}" type="presParOf" srcId="{1533FBB5-A1B4-422D-8D69-579295B5A137}" destId="{9583AD83-214D-4DE0-A61F-C811C4B0779F}" srcOrd="2" destOrd="0" presId="urn:microsoft.com/office/officeart/2018/2/layout/IconVerticalSolidList"/>
    <dgm:cxn modelId="{05C6BEAF-3C71-49EA-BDB3-38A678243732}" type="presParOf" srcId="{9583AD83-214D-4DE0-A61F-C811C4B0779F}" destId="{330E0CE8-4BEB-4A0E-B9EF-518226CB2EF9}" srcOrd="0" destOrd="0" presId="urn:microsoft.com/office/officeart/2018/2/layout/IconVerticalSolidList"/>
    <dgm:cxn modelId="{6CDC5F2D-4573-4692-ACBE-9B26C6C9DD31}" type="presParOf" srcId="{9583AD83-214D-4DE0-A61F-C811C4B0779F}" destId="{C2BC7E23-41DA-41BA-B679-8624152DC751}" srcOrd="1" destOrd="0" presId="urn:microsoft.com/office/officeart/2018/2/layout/IconVerticalSolidList"/>
    <dgm:cxn modelId="{3CFCCF79-6980-4EA9-98A3-4CF1581D1A9C}" type="presParOf" srcId="{9583AD83-214D-4DE0-A61F-C811C4B0779F}" destId="{943F5BB3-DBB9-4E94-9211-74B214F3DB29}" srcOrd="2" destOrd="0" presId="urn:microsoft.com/office/officeart/2018/2/layout/IconVerticalSolidList"/>
    <dgm:cxn modelId="{A31F60AE-6A21-44FE-AC09-8D9B9B10F77E}" type="presParOf" srcId="{9583AD83-214D-4DE0-A61F-C811C4B0779F}" destId="{84FE1962-FE86-4B9E-BE13-7CD922C9360B}" srcOrd="3" destOrd="0" presId="urn:microsoft.com/office/officeart/2018/2/layout/IconVerticalSolidList"/>
    <dgm:cxn modelId="{90634BCC-71CD-446D-AC9F-9DB73C200263}" type="presParOf" srcId="{1533FBB5-A1B4-422D-8D69-579295B5A137}" destId="{BA475E6A-F83B-40C0-ABA8-539831CE12F5}" srcOrd="3" destOrd="0" presId="urn:microsoft.com/office/officeart/2018/2/layout/IconVerticalSolidList"/>
    <dgm:cxn modelId="{082A9AC7-8583-4886-9D5B-FD61B76799F5}" type="presParOf" srcId="{1533FBB5-A1B4-422D-8D69-579295B5A137}" destId="{E3623DB0-F774-4486-960F-FB0C863FEB71}" srcOrd="4" destOrd="0" presId="urn:microsoft.com/office/officeart/2018/2/layout/IconVerticalSolidList"/>
    <dgm:cxn modelId="{57AF1351-F447-45D6-8F8C-4206F929AE29}" type="presParOf" srcId="{E3623DB0-F774-4486-960F-FB0C863FEB71}" destId="{00CB1B7B-8570-43EB-9DE2-FA824B3328C1}" srcOrd="0" destOrd="0" presId="urn:microsoft.com/office/officeart/2018/2/layout/IconVerticalSolidList"/>
    <dgm:cxn modelId="{474171F8-42D0-4574-A3C3-3A5C44751131}" type="presParOf" srcId="{E3623DB0-F774-4486-960F-FB0C863FEB71}" destId="{0390BAFF-6AF9-410F-83B6-767A9EABD24C}" srcOrd="1" destOrd="0" presId="urn:microsoft.com/office/officeart/2018/2/layout/IconVerticalSolidList"/>
    <dgm:cxn modelId="{F66B9D6C-1B6D-41EF-BDC6-2BA3D304E9D9}" type="presParOf" srcId="{E3623DB0-F774-4486-960F-FB0C863FEB71}" destId="{0EBD2701-B85C-4171-8582-6E0AD90D00D0}" srcOrd="2" destOrd="0" presId="urn:microsoft.com/office/officeart/2018/2/layout/IconVerticalSolidList"/>
    <dgm:cxn modelId="{85B635EE-F902-4E53-84EA-245608840126}" type="presParOf" srcId="{E3623DB0-F774-4486-960F-FB0C863FEB71}" destId="{2A6F6C68-1698-43E5-A243-F909898AEFA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9B5EC-9DC0-4299-A970-AE8B8ECAC1D6}">
      <dsp:nvSpPr>
        <dsp:cNvPr id="0" name=""/>
        <dsp:cNvSpPr/>
      </dsp:nvSpPr>
      <dsp:spPr>
        <a:xfrm>
          <a:off x="0" y="517939"/>
          <a:ext cx="2139713" cy="1283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Rondleiding</a:t>
          </a:r>
          <a:endParaRPr lang="en-US" sz="1200" kern="1200" dirty="0"/>
        </a:p>
      </dsp:txBody>
      <dsp:txXfrm>
        <a:off x="0" y="517939"/>
        <a:ext cx="2139713" cy="1283828"/>
      </dsp:txXfrm>
    </dsp:sp>
    <dsp:sp modelId="{7FEBCABF-C7C3-480A-B2F6-B9E4C2D67085}">
      <dsp:nvSpPr>
        <dsp:cNvPr id="0" name=""/>
        <dsp:cNvSpPr/>
      </dsp:nvSpPr>
      <dsp:spPr>
        <a:xfrm>
          <a:off x="2353685" y="517939"/>
          <a:ext cx="2139713" cy="1283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Kennismakingsgesprekken / inschrijving.</a:t>
          </a:r>
          <a:endParaRPr lang="en-US" sz="1200" kern="1200" dirty="0"/>
        </a:p>
      </dsp:txBody>
      <dsp:txXfrm>
        <a:off x="2353685" y="517939"/>
        <a:ext cx="2139713" cy="1283828"/>
      </dsp:txXfrm>
    </dsp:sp>
    <dsp:sp modelId="{6396E9F8-B341-4FFC-83C5-2C93D814BB3E}">
      <dsp:nvSpPr>
        <dsp:cNvPr id="0" name=""/>
        <dsp:cNvSpPr/>
      </dsp:nvSpPr>
      <dsp:spPr>
        <a:xfrm>
          <a:off x="4707370" y="517939"/>
          <a:ext cx="2139713" cy="1283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Persoonlijke gegevens bespreken.</a:t>
          </a:r>
          <a:endParaRPr lang="en-US" sz="1200" kern="1200" dirty="0"/>
        </a:p>
      </dsp:txBody>
      <dsp:txXfrm>
        <a:off x="4707370" y="517939"/>
        <a:ext cx="2139713" cy="1283828"/>
      </dsp:txXfrm>
    </dsp:sp>
    <dsp:sp modelId="{999C05F8-45BC-4619-8D97-1244BC6880DB}">
      <dsp:nvSpPr>
        <dsp:cNvPr id="0" name=""/>
        <dsp:cNvSpPr/>
      </dsp:nvSpPr>
      <dsp:spPr>
        <a:xfrm>
          <a:off x="0" y="2015739"/>
          <a:ext cx="2139713" cy="1283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Arbeidsvoorwaarden bespreken.</a:t>
          </a:r>
          <a:endParaRPr lang="en-US" sz="1200" kern="1200" dirty="0"/>
        </a:p>
      </dsp:txBody>
      <dsp:txXfrm>
        <a:off x="0" y="2015739"/>
        <a:ext cx="2139713" cy="1283828"/>
      </dsp:txXfrm>
    </dsp:sp>
    <dsp:sp modelId="{516CCEBD-2D27-41BA-8842-B090DE6F48A5}">
      <dsp:nvSpPr>
        <dsp:cNvPr id="0" name=""/>
        <dsp:cNvSpPr/>
      </dsp:nvSpPr>
      <dsp:spPr>
        <a:xfrm>
          <a:off x="2353685" y="2015739"/>
          <a:ext cx="2139713" cy="1283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VOG Aanvragen</a:t>
          </a:r>
          <a:endParaRPr lang="en-US" sz="1200" kern="1200" dirty="0"/>
        </a:p>
      </dsp:txBody>
      <dsp:txXfrm>
        <a:off x="2353685" y="2015739"/>
        <a:ext cx="2139713" cy="1283828"/>
      </dsp:txXfrm>
    </dsp:sp>
    <dsp:sp modelId="{FA2548D7-2990-495B-90E6-136AC78EFE32}">
      <dsp:nvSpPr>
        <dsp:cNvPr id="0" name=""/>
        <dsp:cNvSpPr/>
      </dsp:nvSpPr>
      <dsp:spPr>
        <a:xfrm>
          <a:off x="4707370" y="2015739"/>
          <a:ext cx="2139713" cy="1283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solidFill>
                <a:schemeClr val="bg1"/>
              </a:solidFill>
            </a:rPr>
            <a:t>Account maken </a:t>
          </a:r>
          <a:r>
            <a:rPr lang="nl-NL" sz="1200" i="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https://mijn.thuiszorgplanner.nl</a:t>
          </a:r>
          <a:r>
            <a:rPr lang="nl-NL" sz="1200" i="1" kern="1200" dirty="0">
              <a:solidFill>
                <a:schemeClr val="bg1"/>
              </a:solidFill>
            </a:rPr>
            <a:t> </a:t>
          </a:r>
          <a:endParaRPr lang="en-US" sz="1200" kern="1200" dirty="0">
            <a:solidFill>
              <a:schemeClr val="bg1"/>
            </a:solidFill>
          </a:endParaRPr>
        </a:p>
      </dsp:txBody>
      <dsp:txXfrm>
        <a:off x="4707370" y="2015739"/>
        <a:ext cx="2139713" cy="1283828"/>
      </dsp:txXfrm>
    </dsp:sp>
    <dsp:sp modelId="{4B669312-F880-4B47-9B6D-D222454B71D8}">
      <dsp:nvSpPr>
        <dsp:cNvPr id="0" name=""/>
        <dsp:cNvSpPr/>
      </dsp:nvSpPr>
      <dsp:spPr>
        <a:xfrm>
          <a:off x="0" y="3513539"/>
          <a:ext cx="2139713" cy="1283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solidFill>
                <a:schemeClr val="bg1"/>
              </a:solidFill>
            </a:rPr>
            <a:t>Q-Link aanmelden  </a:t>
          </a:r>
          <a:r>
            <a:rPr lang="nl-NL" sz="1200" i="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https://bink.qlink.biz</a:t>
          </a:r>
          <a:r>
            <a:rPr lang="nl-NL" sz="1200" i="1" kern="1200" dirty="0">
              <a:solidFill>
                <a:schemeClr val="bg1"/>
              </a:solidFill>
            </a:rPr>
            <a:t> </a:t>
          </a:r>
          <a:endParaRPr lang="en-US" sz="1200" kern="1200" dirty="0">
            <a:solidFill>
              <a:schemeClr val="bg1"/>
            </a:solidFill>
          </a:endParaRPr>
        </a:p>
      </dsp:txBody>
      <dsp:txXfrm>
        <a:off x="0" y="3513539"/>
        <a:ext cx="2139713" cy="1283828"/>
      </dsp:txXfrm>
    </dsp:sp>
    <dsp:sp modelId="{349E9675-9949-4C1A-956C-4E908B4CD839}">
      <dsp:nvSpPr>
        <dsp:cNvPr id="0" name=""/>
        <dsp:cNvSpPr/>
      </dsp:nvSpPr>
      <dsp:spPr>
        <a:xfrm>
          <a:off x="2353685" y="3513539"/>
          <a:ext cx="2139713" cy="1283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err="1">
              <a:solidFill>
                <a:schemeClr val="bg1"/>
              </a:solidFill>
            </a:rPr>
            <a:t>Vilans</a:t>
          </a:r>
          <a:r>
            <a:rPr lang="nl-NL" sz="1200" i="1" kern="1200" dirty="0">
              <a:solidFill>
                <a:schemeClr val="bg1"/>
              </a:solidFill>
            </a:rPr>
            <a:t> protocollen inloggen </a:t>
          </a:r>
          <a:r>
            <a:rPr lang="nl-NL" sz="1200" i="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https://www.vilans.nl</a:t>
          </a:r>
          <a:r>
            <a:rPr lang="nl-NL" sz="1200" i="1" kern="1200" dirty="0">
              <a:solidFill>
                <a:schemeClr val="bg1"/>
              </a:solidFill>
            </a:rPr>
            <a:t> </a:t>
          </a:r>
          <a:endParaRPr lang="en-US" sz="1200" kern="1200" dirty="0">
            <a:solidFill>
              <a:schemeClr val="bg1"/>
            </a:solidFill>
          </a:endParaRPr>
        </a:p>
      </dsp:txBody>
      <dsp:txXfrm>
        <a:off x="2353685" y="3513539"/>
        <a:ext cx="2139713" cy="1283828"/>
      </dsp:txXfrm>
    </dsp:sp>
    <dsp:sp modelId="{3B5AE481-4929-4578-9198-D44B9170F547}">
      <dsp:nvSpPr>
        <dsp:cNvPr id="0" name=""/>
        <dsp:cNvSpPr/>
      </dsp:nvSpPr>
      <dsp:spPr>
        <a:xfrm>
          <a:off x="4707370" y="3513539"/>
          <a:ext cx="2139713" cy="1283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Functionaris gesprekken</a:t>
          </a:r>
          <a:endParaRPr lang="en-US" sz="1200" kern="1200" dirty="0"/>
        </a:p>
      </dsp:txBody>
      <dsp:txXfrm>
        <a:off x="4707370" y="3513539"/>
        <a:ext cx="2139713" cy="1283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7C76F-D73E-4466-BAE3-3467F4CB1558}">
      <dsp:nvSpPr>
        <dsp:cNvPr id="0" name=""/>
        <dsp:cNvSpPr/>
      </dsp:nvSpPr>
      <dsp:spPr>
        <a:xfrm>
          <a:off x="8" y="0"/>
          <a:ext cx="4884603" cy="8156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Na de Rondleiding  heb je een gesprek  met  Administratie /HRM tijdens die gesprek wordt er samen een inschrijfformulier ingevuld   met de  Persoonlijke gegevens. </a:t>
          </a:r>
          <a:endParaRPr lang="en-US" sz="1200" kern="1200" dirty="0"/>
        </a:p>
      </dsp:txBody>
      <dsp:txXfrm>
        <a:off x="23898" y="23890"/>
        <a:ext cx="4836823" cy="767897"/>
      </dsp:txXfrm>
    </dsp:sp>
    <dsp:sp modelId="{13ED0A3E-0BD3-46F1-BC79-B385645CB026}">
      <dsp:nvSpPr>
        <dsp:cNvPr id="0" name=""/>
        <dsp:cNvSpPr/>
      </dsp:nvSpPr>
      <dsp:spPr>
        <a:xfrm rot="4639168">
          <a:off x="2412534" y="855674"/>
          <a:ext cx="343668" cy="367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462936" y="868624"/>
        <a:ext cx="220232" cy="240568"/>
      </dsp:txXfrm>
    </dsp:sp>
    <dsp:sp modelId="{C6693551-8DA4-4026-852C-326B20CEAAF9}">
      <dsp:nvSpPr>
        <dsp:cNvPr id="0" name=""/>
        <dsp:cNvSpPr/>
      </dsp:nvSpPr>
      <dsp:spPr>
        <a:xfrm>
          <a:off x="355806" y="1262725"/>
          <a:ext cx="4741239" cy="8156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Op het formulier is het mogelijk om je beschikbaarheid aan te geven, je voorkeuren in Dagen en Tijden. </a:t>
          </a:r>
          <a:endParaRPr lang="en-US" sz="1200" kern="1200" dirty="0"/>
        </a:p>
      </dsp:txBody>
      <dsp:txXfrm>
        <a:off x="379696" y="1286615"/>
        <a:ext cx="4693459" cy="767897"/>
      </dsp:txXfrm>
    </dsp:sp>
    <dsp:sp modelId="{828B857E-A719-4A48-8228-EB6EDF33786E}">
      <dsp:nvSpPr>
        <dsp:cNvPr id="0" name=""/>
        <dsp:cNvSpPr/>
      </dsp:nvSpPr>
      <dsp:spPr>
        <a:xfrm rot="4345854">
          <a:off x="2770781" y="2075226"/>
          <a:ext cx="283762" cy="367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789698" y="2118857"/>
        <a:ext cx="220232" cy="198633"/>
      </dsp:txXfrm>
    </dsp:sp>
    <dsp:sp modelId="{0D54E9E4-3671-43A6-BEED-D27A73514192}">
      <dsp:nvSpPr>
        <dsp:cNvPr id="0" name=""/>
        <dsp:cNvSpPr/>
      </dsp:nvSpPr>
      <dsp:spPr>
        <a:xfrm>
          <a:off x="775521" y="2439103"/>
          <a:ext cx="4646751" cy="8156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De Persoonlijke gegevens worden vastgesteld door middel van een kopie van je ID, Bankpasje, Zorgkaart. Met deze gegevens maken we een Persoonlijke map  waar je altijd zicht in hebt.</a:t>
          </a:r>
          <a:endParaRPr lang="en-US" sz="1200" kern="1200" dirty="0"/>
        </a:p>
      </dsp:txBody>
      <dsp:txXfrm>
        <a:off x="799411" y="2462993"/>
        <a:ext cx="4598971" cy="767897"/>
      </dsp:txXfrm>
    </dsp:sp>
    <dsp:sp modelId="{1BD764BD-CBAD-4865-BEB3-99304232FE28}">
      <dsp:nvSpPr>
        <dsp:cNvPr id="0" name=""/>
        <dsp:cNvSpPr/>
      </dsp:nvSpPr>
      <dsp:spPr>
        <a:xfrm rot="3976921">
          <a:off x="3208045" y="3255627"/>
          <a:ext cx="302074" cy="367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230740" y="3291944"/>
        <a:ext cx="220232" cy="211452"/>
      </dsp:txXfrm>
    </dsp:sp>
    <dsp:sp modelId="{6E8043EA-69F6-4D77-AB58-0FC311B00710}">
      <dsp:nvSpPr>
        <dsp:cNvPr id="0" name=""/>
        <dsp:cNvSpPr/>
      </dsp:nvSpPr>
      <dsp:spPr>
        <a:xfrm>
          <a:off x="1277000" y="3623528"/>
          <a:ext cx="4684533" cy="8156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Het is van groot belang om een geldige V.O.G te hebben die vragen we samen in op het site van de Centraal Justitie Bureau zo wordt het V.O.G. betaling gelijk in rekening gebracht bij Recor Zorg.</a:t>
          </a:r>
          <a:endParaRPr lang="en-US" sz="1200" kern="1200" dirty="0"/>
        </a:p>
      </dsp:txBody>
      <dsp:txXfrm>
        <a:off x="1300890" y="3647418"/>
        <a:ext cx="4636753" cy="767897"/>
      </dsp:txXfrm>
    </dsp:sp>
    <dsp:sp modelId="{A0B85342-A41B-4D8B-B12F-D3F0C482C507}">
      <dsp:nvSpPr>
        <dsp:cNvPr id="0" name=""/>
        <dsp:cNvSpPr/>
      </dsp:nvSpPr>
      <dsp:spPr>
        <a:xfrm rot="4561060">
          <a:off x="3601303" y="4483805"/>
          <a:ext cx="352638" cy="367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654725" y="4492581"/>
        <a:ext cx="220232" cy="246847"/>
      </dsp:txXfrm>
    </dsp:sp>
    <dsp:sp modelId="{3650F3BC-BF7F-484E-916E-7AC3F9B7BEBF}">
      <dsp:nvSpPr>
        <dsp:cNvPr id="0" name=""/>
        <dsp:cNvSpPr/>
      </dsp:nvSpPr>
      <dsp:spPr>
        <a:xfrm>
          <a:off x="1565358" y="4895459"/>
          <a:ext cx="4741239" cy="8156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i="1" kern="1200" dirty="0"/>
            <a:t>CAO wordt toegelicht (Cao VVT)</a:t>
          </a:r>
          <a:endParaRPr lang="en-US" sz="1200" kern="1200" dirty="0"/>
        </a:p>
      </dsp:txBody>
      <dsp:txXfrm>
        <a:off x="1589248" y="4919349"/>
        <a:ext cx="4693459" cy="767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0CF91-6018-4BE9-8DFA-F01142C4FF1C}">
      <dsp:nvSpPr>
        <dsp:cNvPr id="0" name=""/>
        <dsp:cNvSpPr/>
      </dsp:nvSpPr>
      <dsp:spPr>
        <a:xfrm>
          <a:off x="0" y="0"/>
          <a:ext cx="5393361"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i="1" kern="1200" dirty="0"/>
            <a:t>Recor Zorg B.V. werkt volgens de CAO van VVT</a:t>
          </a:r>
          <a:endParaRPr lang="en-US" sz="2000" b="1" kern="1200" dirty="0"/>
        </a:p>
      </dsp:txBody>
      <dsp:txXfrm>
        <a:off x="38784" y="38784"/>
        <a:ext cx="5315793" cy="716935"/>
      </dsp:txXfrm>
    </dsp:sp>
    <dsp:sp modelId="{D8E084E0-CAC1-4C19-A522-DC69AE70A320}">
      <dsp:nvSpPr>
        <dsp:cNvPr id="0" name=""/>
        <dsp:cNvSpPr/>
      </dsp:nvSpPr>
      <dsp:spPr>
        <a:xfrm>
          <a:off x="0" y="926314"/>
          <a:ext cx="5393361"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i="1" kern="1200"/>
            <a:t>Bij Recor Zorg wordt je Periodiek uitbetaald.</a:t>
          </a:r>
          <a:endParaRPr lang="en-US" sz="2000" kern="1200"/>
        </a:p>
      </dsp:txBody>
      <dsp:txXfrm>
        <a:off x="38784" y="965098"/>
        <a:ext cx="5315793" cy="716935"/>
      </dsp:txXfrm>
    </dsp:sp>
    <dsp:sp modelId="{208CF63A-E1AC-49A6-85DB-3F925A71B3CB}">
      <dsp:nvSpPr>
        <dsp:cNvPr id="0" name=""/>
        <dsp:cNvSpPr/>
      </dsp:nvSpPr>
      <dsp:spPr>
        <a:xfrm>
          <a:off x="0" y="1778417"/>
          <a:ext cx="5393361"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i="1" kern="1200"/>
            <a:t>De betaling wordt de vierde week op donderdag uit betaald .</a:t>
          </a:r>
          <a:endParaRPr lang="en-US" sz="2000" kern="1200"/>
        </a:p>
      </dsp:txBody>
      <dsp:txXfrm>
        <a:off x="38784" y="1817201"/>
        <a:ext cx="5315793" cy="716935"/>
      </dsp:txXfrm>
    </dsp:sp>
    <dsp:sp modelId="{25CAE541-CF9D-4722-B075-C089C2E2C6EA}">
      <dsp:nvSpPr>
        <dsp:cNvPr id="0" name=""/>
        <dsp:cNvSpPr/>
      </dsp:nvSpPr>
      <dsp:spPr>
        <a:xfrm>
          <a:off x="0" y="2630520"/>
          <a:ext cx="5393361"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i="1" kern="1200"/>
            <a:t>13 Maand !!!!  Ook  dat hebben we in Recor Zorg.</a:t>
          </a:r>
          <a:endParaRPr lang="en-US" sz="2000" kern="1200"/>
        </a:p>
      </dsp:txBody>
      <dsp:txXfrm>
        <a:off x="38784" y="2669304"/>
        <a:ext cx="5315793" cy="716935"/>
      </dsp:txXfrm>
    </dsp:sp>
    <dsp:sp modelId="{FFD9C692-37A7-4523-9CFA-40A73D8CF46F}">
      <dsp:nvSpPr>
        <dsp:cNvPr id="0" name=""/>
        <dsp:cNvSpPr/>
      </dsp:nvSpPr>
      <dsp:spPr>
        <a:xfrm>
          <a:off x="0" y="3482623"/>
          <a:ext cx="5393361"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i="1" kern="1200"/>
            <a:t>%8 vakantiegeld</a:t>
          </a:r>
          <a:endParaRPr lang="en-US" sz="2000" kern="1200"/>
        </a:p>
      </dsp:txBody>
      <dsp:txXfrm>
        <a:off x="38784" y="3521407"/>
        <a:ext cx="5315793" cy="71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0A41-807C-4694-9E24-BE34361C4C4F}">
      <dsp:nvSpPr>
        <dsp:cNvPr id="0" name=""/>
        <dsp:cNvSpPr/>
      </dsp:nvSpPr>
      <dsp:spPr>
        <a:xfrm>
          <a:off x="0" y="0"/>
          <a:ext cx="4474568" cy="1022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i="1" kern="1200" dirty="0"/>
            <a:t>Tekenen van  gedragscode  en gedragsregels. Waarin duidelijk in vermeld staat wat de huisregels zijn.</a:t>
          </a:r>
          <a:endParaRPr lang="en-US" sz="1400" i="1" kern="1200" dirty="0"/>
        </a:p>
      </dsp:txBody>
      <dsp:txXfrm>
        <a:off x="29936" y="29936"/>
        <a:ext cx="3252081" cy="962207"/>
      </dsp:txXfrm>
    </dsp:sp>
    <dsp:sp modelId="{5FC3C25F-803C-43F9-BE2C-C39B054B570F}">
      <dsp:nvSpPr>
        <dsp:cNvPr id="0" name=""/>
        <dsp:cNvSpPr/>
      </dsp:nvSpPr>
      <dsp:spPr>
        <a:xfrm>
          <a:off x="334139" y="1164034"/>
          <a:ext cx="4474568" cy="1022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i="1" kern="1200" dirty="0"/>
            <a:t>In het kader van personeelsbeleid  ga je akkoord met de inachtneming en verplichtingen, van de huisregels.</a:t>
          </a:r>
          <a:endParaRPr lang="en-US" sz="1400" i="1" kern="1200" dirty="0"/>
        </a:p>
      </dsp:txBody>
      <dsp:txXfrm>
        <a:off x="364075" y="1193970"/>
        <a:ext cx="3416205" cy="962207"/>
      </dsp:txXfrm>
    </dsp:sp>
    <dsp:sp modelId="{4D6477F8-3127-4966-BF23-40EAAEB7516F}">
      <dsp:nvSpPr>
        <dsp:cNvPr id="0" name=""/>
        <dsp:cNvSpPr/>
      </dsp:nvSpPr>
      <dsp:spPr>
        <a:xfrm>
          <a:off x="668279" y="2328069"/>
          <a:ext cx="4474568" cy="1022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i="1" kern="1200" dirty="0"/>
            <a:t>Tekenen van een Loonheffing verklaring  waarin we kunnen vastleggen of de loonheffing toe pas baar is.</a:t>
          </a:r>
          <a:endParaRPr lang="en-US" sz="1400" i="1" kern="1200" dirty="0"/>
        </a:p>
      </dsp:txBody>
      <dsp:txXfrm>
        <a:off x="698215" y="2358005"/>
        <a:ext cx="3416205" cy="962207"/>
      </dsp:txXfrm>
    </dsp:sp>
    <dsp:sp modelId="{1BAB55D5-8E5D-4DBA-84BF-868242339B09}">
      <dsp:nvSpPr>
        <dsp:cNvPr id="0" name=""/>
        <dsp:cNvSpPr/>
      </dsp:nvSpPr>
      <dsp:spPr>
        <a:xfrm>
          <a:off x="1002419" y="3492104"/>
          <a:ext cx="4474568" cy="1022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i="1" kern="1200" dirty="0"/>
            <a:t>Code om in te loggen op Q LINK,  dat is een site waar je alle regels en formulier ’s van Recor Zorg B.V. kan terugvinden. </a:t>
          </a:r>
          <a:endParaRPr lang="en-US" sz="1400" i="1" kern="1200" dirty="0"/>
        </a:p>
      </dsp:txBody>
      <dsp:txXfrm>
        <a:off x="1032355" y="3522040"/>
        <a:ext cx="3416205" cy="962207"/>
      </dsp:txXfrm>
    </dsp:sp>
    <dsp:sp modelId="{E7FAA573-0569-4F6C-A3DC-289D2D233539}">
      <dsp:nvSpPr>
        <dsp:cNvPr id="0" name=""/>
        <dsp:cNvSpPr/>
      </dsp:nvSpPr>
      <dsp:spPr>
        <a:xfrm>
          <a:off x="1336559" y="4656139"/>
          <a:ext cx="4474568" cy="1022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i="1" kern="1200" dirty="0"/>
            <a:t>Inlog gegevens voor </a:t>
          </a:r>
          <a:r>
            <a:rPr lang="nl-NL" sz="1400" i="1" kern="1200" dirty="0" err="1"/>
            <a:t>Vilans</a:t>
          </a:r>
          <a:r>
            <a:rPr lang="nl-NL" sz="1400" i="1" kern="1200" dirty="0"/>
            <a:t> Protocollen  , Natuurlijk werken wij ook met protocollen en daar kan je alles terugvinden betreft de regels en Protocollen waar we ons aan houden</a:t>
          </a:r>
          <a:endParaRPr lang="en-US" sz="1400" i="1" kern="1200" dirty="0"/>
        </a:p>
      </dsp:txBody>
      <dsp:txXfrm>
        <a:off x="1366495" y="4686075"/>
        <a:ext cx="3416205" cy="962207"/>
      </dsp:txXfrm>
    </dsp:sp>
    <dsp:sp modelId="{859B6595-6105-4EFA-8F7A-BD9A4C858201}">
      <dsp:nvSpPr>
        <dsp:cNvPr id="0" name=""/>
        <dsp:cNvSpPr/>
      </dsp:nvSpPr>
      <dsp:spPr>
        <a:xfrm>
          <a:off x="3810216" y="746685"/>
          <a:ext cx="664351" cy="6643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959695" y="746685"/>
        <a:ext cx="365393" cy="499924"/>
      </dsp:txXfrm>
    </dsp:sp>
    <dsp:sp modelId="{7FFA038E-D710-4638-B482-0375A8B8BF6B}">
      <dsp:nvSpPr>
        <dsp:cNvPr id="0" name=""/>
        <dsp:cNvSpPr/>
      </dsp:nvSpPr>
      <dsp:spPr>
        <a:xfrm>
          <a:off x="4144356" y="1910720"/>
          <a:ext cx="664351" cy="6643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293835" y="1910720"/>
        <a:ext cx="365393" cy="499924"/>
      </dsp:txXfrm>
    </dsp:sp>
    <dsp:sp modelId="{5C25B0D1-A447-4499-A2AA-246E9EAA1507}">
      <dsp:nvSpPr>
        <dsp:cNvPr id="0" name=""/>
        <dsp:cNvSpPr/>
      </dsp:nvSpPr>
      <dsp:spPr>
        <a:xfrm>
          <a:off x="4478496" y="3057720"/>
          <a:ext cx="664351" cy="6643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627975" y="3057720"/>
        <a:ext cx="365393" cy="499924"/>
      </dsp:txXfrm>
    </dsp:sp>
    <dsp:sp modelId="{72240DB0-BFA1-48A5-856E-94A5A70377E7}">
      <dsp:nvSpPr>
        <dsp:cNvPr id="0" name=""/>
        <dsp:cNvSpPr/>
      </dsp:nvSpPr>
      <dsp:spPr>
        <a:xfrm>
          <a:off x="4812636" y="4233112"/>
          <a:ext cx="664351" cy="6643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962115" y="4233112"/>
        <a:ext cx="365393" cy="499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7B552-8B8E-44FA-88FC-114D8B4BFD4F}">
      <dsp:nvSpPr>
        <dsp:cNvPr id="0" name=""/>
        <dsp:cNvSpPr/>
      </dsp:nvSpPr>
      <dsp:spPr>
        <a:xfrm>
          <a:off x="915884" y="-53813"/>
          <a:ext cx="5732731" cy="602858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i="1" kern="1200" dirty="0"/>
            <a:t>Nadat alles duidelijk is uitgelegd en geen vragen meer hebt  kan je een gesprek met Dhr Özdemir en HRM personeel voeren en het tijdens gesprek heb je over de arbeidsvoorwaarden, CAO en randvoorwaarden.</a:t>
          </a:r>
          <a:endParaRPr lang="en-US" sz="1300" kern="1200" dirty="0"/>
        </a:p>
      </dsp:txBody>
      <dsp:txXfrm>
        <a:off x="4032715" y="1058603"/>
        <a:ext cx="1945033" cy="2009527"/>
      </dsp:txXfrm>
    </dsp:sp>
    <dsp:sp modelId="{14E4C6C9-DA61-4A94-93CF-D79A3AA1E7CF}">
      <dsp:nvSpPr>
        <dsp:cNvPr id="0" name=""/>
        <dsp:cNvSpPr/>
      </dsp:nvSpPr>
      <dsp:spPr>
        <a:xfrm>
          <a:off x="477669" y="-131653"/>
          <a:ext cx="6069418" cy="6495891"/>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i="1" kern="1200" dirty="0"/>
            <a:t>Er staat natuurlijk een mogelijkheid om door te groeien binnen het bedrijf / Recor Opleidingen B.V. tijdens het gesprek kan je hier over informatie krijgen en aangeven als je daar in aanmerking zou willen komen. </a:t>
          </a:r>
          <a:endParaRPr lang="en-US" sz="1300" kern="1200" dirty="0"/>
        </a:p>
      </dsp:txBody>
      <dsp:txXfrm>
        <a:off x="2139534" y="3966944"/>
        <a:ext cx="2745689" cy="2010633"/>
      </dsp:txXfrm>
    </dsp:sp>
    <dsp:sp modelId="{8586954C-2849-4C34-9C1D-7655A37C2C2F}">
      <dsp:nvSpPr>
        <dsp:cNvPr id="0" name=""/>
        <dsp:cNvSpPr/>
      </dsp:nvSpPr>
      <dsp:spPr>
        <a:xfrm>
          <a:off x="437593" y="-43306"/>
          <a:ext cx="6149571" cy="6319197"/>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i="1" kern="1200" dirty="0"/>
            <a:t>Tijdens het Gesprek zal Dhr Özdemir  ook aangeven dat je minstens 1 keer per jaar wordt beoordeeld op hoe je Functioneert, deze gesprekken worden ruim van te voren aan je doorgegeven en aan de hand van je beschikbaarheid (samen met jou) een datum geprikt voor het voeren van deze gesprekken.</a:t>
          </a:r>
          <a:endParaRPr lang="en-US" sz="1200" kern="1200" dirty="0"/>
        </a:p>
      </dsp:txBody>
      <dsp:txXfrm>
        <a:off x="1096475" y="1197964"/>
        <a:ext cx="2086461" cy="2106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AF281-8EA9-4984-A65D-7FA55A98D972}">
      <dsp:nvSpPr>
        <dsp:cNvPr id="0" name=""/>
        <dsp:cNvSpPr/>
      </dsp:nvSpPr>
      <dsp:spPr>
        <a:xfrm>
          <a:off x="0" y="531"/>
          <a:ext cx="539336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A5494-404D-4596-B99D-5084FDE03AC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0E57A-708F-4BD5-843E-82EFB9D53462}">
      <dsp:nvSpPr>
        <dsp:cNvPr id="0" name=""/>
        <dsp:cNvSpPr/>
      </dsp:nvSpPr>
      <dsp:spPr>
        <a:xfrm>
          <a:off x="1435590" y="531"/>
          <a:ext cx="395777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nl-NL" sz="1500" i="1" kern="1200"/>
            <a:t>Misschien hebben we met jou een contract getekend en zijn we super blij om met jou samen te werken.</a:t>
          </a:r>
          <a:endParaRPr lang="en-US" sz="1500" kern="1200"/>
        </a:p>
      </dsp:txBody>
      <dsp:txXfrm>
        <a:off x="1435590" y="531"/>
        <a:ext cx="3957770" cy="1242935"/>
      </dsp:txXfrm>
    </dsp:sp>
    <dsp:sp modelId="{330E0CE8-4BEB-4A0E-B9EF-518226CB2EF9}">
      <dsp:nvSpPr>
        <dsp:cNvPr id="0" name=""/>
        <dsp:cNvSpPr/>
      </dsp:nvSpPr>
      <dsp:spPr>
        <a:xfrm>
          <a:off x="0" y="1554201"/>
          <a:ext cx="539336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C7E23-41DA-41BA-B679-8624152DC75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E1962-FE86-4B9E-BE13-7CD922C9360B}">
      <dsp:nvSpPr>
        <dsp:cNvPr id="0" name=""/>
        <dsp:cNvSpPr/>
      </dsp:nvSpPr>
      <dsp:spPr>
        <a:xfrm>
          <a:off x="1435590" y="1554201"/>
          <a:ext cx="395777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nl-NL" sz="1500" i="1" kern="1200"/>
            <a:t>En misschien wil je er nog over na denken, dat kan natuurlijk ook  als je vragen hebt stel die gerust en misschien maken we nog een kans om met jou samen te werken.</a:t>
          </a:r>
          <a:endParaRPr lang="en-US" sz="1500" kern="1200"/>
        </a:p>
      </dsp:txBody>
      <dsp:txXfrm>
        <a:off x="1435590" y="1554201"/>
        <a:ext cx="3957770" cy="1242935"/>
      </dsp:txXfrm>
    </dsp:sp>
    <dsp:sp modelId="{00CB1B7B-8570-43EB-9DE2-FA824B3328C1}">
      <dsp:nvSpPr>
        <dsp:cNvPr id="0" name=""/>
        <dsp:cNvSpPr/>
      </dsp:nvSpPr>
      <dsp:spPr>
        <a:xfrm>
          <a:off x="0" y="3107870"/>
          <a:ext cx="539336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0BAFF-6AF9-410F-83B6-767A9EABD24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F6C68-1698-43E5-A243-F909898AEFA1}">
      <dsp:nvSpPr>
        <dsp:cNvPr id="0" name=""/>
        <dsp:cNvSpPr/>
      </dsp:nvSpPr>
      <dsp:spPr>
        <a:xfrm>
          <a:off x="1435590" y="3107870"/>
          <a:ext cx="395777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nl-NL" sz="1500" i="1" kern="1200"/>
            <a:t>Wij als Recor Zorg Team zijn super blij om met jou kennis te maken.</a:t>
          </a:r>
          <a:endParaRPr lang="en-US" sz="1500" kern="1200"/>
        </a:p>
      </dsp:txBody>
      <dsp:txXfrm>
        <a:off x="1435590" y="3107870"/>
        <a:ext cx="3957770"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2EDF0-9A1C-7353-FB12-8B6096A3F7E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B547406-5F5C-D47A-410F-07EC1554B4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AFF047-AB9F-6BB4-646A-AA7C5780CFAD}"/>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5" name="Tijdelijke aanduiding voor voettekst 4">
            <a:extLst>
              <a:ext uri="{FF2B5EF4-FFF2-40B4-BE49-F238E27FC236}">
                <a16:creationId xmlns:a16="http://schemas.microsoft.com/office/drawing/2014/main" id="{5396B4AB-B259-02CD-94C4-DC3D2FB529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EC2C3C-0E9D-0918-49F5-B3058D1CE87E}"/>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3600572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E3216-4FF5-750F-8424-D8CDBCB0182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9B5E0D5-BA49-4819-035C-37EE4113B05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EF2AEA-5F10-8995-0C1B-CB208D90E739}"/>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5" name="Tijdelijke aanduiding voor voettekst 4">
            <a:extLst>
              <a:ext uri="{FF2B5EF4-FFF2-40B4-BE49-F238E27FC236}">
                <a16:creationId xmlns:a16="http://schemas.microsoft.com/office/drawing/2014/main" id="{3E289148-BAEA-EE6D-08A4-6268C14742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3B860F-3537-858A-E620-825B745A6E8B}"/>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36749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D9D771B-2604-AE09-DAE5-51EAE2FB70D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6CBA52F-12A9-6068-BE51-577DEFC44CB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760F85-4E40-7676-896A-719962000682}"/>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5" name="Tijdelijke aanduiding voor voettekst 4">
            <a:extLst>
              <a:ext uri="{FF2B5EF4-FFF2-40B4-BE49-F238E27FC236}">
                <a16:creationId xmlns:a16="http://schemas.microsoft.com/office/drawing/2014/main" id="{3A319EC5-DAF3-FAB4-EB88-8A7495CD8B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E3D121-706E-515B-843E-E9CE1BE5BBF3}"/>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138242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48FBB-01A4-8CD2-182B-EBF31792BDC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D8746FE-C6E1-3F3D-AE5A-6F666FB3E48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04D257-BA79-CEAC-1426-E9BBE147F4EC}"/>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5" name="Tijdelijke aanduiding voor voettekst 4">
            <a:extLst>
              <a:ext uri="{FF2B5EF4-FFF2-40B4-BE49-F238E27FC236}">
                <a16:creationId xmlns:a16="http://schemas.microsoft.com/office/drawing/2014/main" id="{F5FFFEA0-A0F9-F371-2713-FFDC87E338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27DE81-3CA3-4F5B-A040-1F115852A471}"/>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3064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D68AD-E53C-25BF-94D9-EB89B1AA566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70C5F7-2CA0-7FCD-58F1-92031D177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76188A-CBB2-DFE3-E00B-5F748B0646B1}"/>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5" name="Tijdelijke aanduiding voor voettekst 4">
            <a:extLst>
              <a:ext uri="{FF2B5EF4-FFF2-40B4-BE49-F238E27FC236}">
                <a16:creationId xmlns:a16="http://schemas.microsoft.com/office/drawing/2014/main" id="{99195DEC-EF72-E7EE-E27D-3803E69DE2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7DEE7D-187F-050A-9633-847D4FAE6BDF}"/>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266992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74455-0BAA-36F5-917C-4A2485576FD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5712DA2-4B46-FAB5-5CDF-DE06EFFF81D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6A4AFA5-DF50-BC6B-F2A6-CE889E055F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676EC8E-A414-61C3-5933-92FED7C07A45}"/>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6" name="Tijdelijke aanduiding voor voettekst 5">
            <a:extLst>
              <a:ext uri="{FF2B5EF4-FFF2-40B4-BE49-F238E27FC236}">
                <a16:creationId xmlns:a16="http://schemas.microsoft.com/office/drawing/2014/main" id="{6956A09F-215D-8507-2BDE-EEB95E86EE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E08845-6760-424E-E16F-836C4F3FD7C9}"/>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281372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8F661-638F-96CA-E81C-0BAC724460A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0FE2AB5-1EF7-7B7C-29B0-F0833CA56D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2FDEA54-4EE5-C710-3006-32955E5D678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D8802C9-8CB6-42A3-8045-801245423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6C0BD8A-B3E9-DBC4-0C11-557609AB84A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36CE775-C423-CD83-DDC8-8F41A574D50E}"/>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8" name="Tijdelijke aanduiding voor voettekst 7">
            <a:extLst>
              <a:ext uri="{FF2B5EF4-FFF2-40B4-BE49-F238E27FC236}">
                <a16:creationId xmlns:a16="http://schemas.microsoft.com/office/drawing/2014/main" id="{64A0137E-E973-EDB7-C513-5CA617CA1EA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1291BB9-0DD9-E511-5A43-112F4E0EC2DF}"/>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21937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D8FA8-D204-F80F-7C9F-B8F664467EF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88B8F5A-634F-116D-3C0E-C64AB3BCE57A}"/>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4" name="Tijdelijke aanduiding voor voettekst 3">
            <a:extLst>
              <a:ext uri="{FF2B5EF4-FFF2-40B4-BE49-F238E27FC236}">
                <a16:creationId xmlns:a16="http://schemas.microsoft.com/office/drawing/2014/main" id="{C6D6D586-6C66-CADD-0AD4-1330D9A7DC9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2135C68-BF4A-2AF4-6C39-8ECF29B56FAB}"/>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237368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285FF1B-683E-89E7-B1C6-2295360821FB}"/>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3" name="Tijdelijke aanduiding voor voettekst 2">
            <a:extLst>
              <a:ext uri="{FF2B5EF4-FFF2-40B4-BE49-F238E27FC236}">
                <a16:creationId xmlns:a16="http://schemas.microsoft.com/office/drawing/2014/main" id="{D59AF442-43CE-0A50-AFBE-502F87C4D22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0A0E7F0-6872-31D3-C675-C08DFC5EA94C}"/>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285458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1689B-5871-682F-3098-423F3D99EE4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D72E917-38D1-67E9-1984-7B76B7AECB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0C6279D-93D2-B7FF-2C5E-1BCF3F2F2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39866B3-7817-1608-3761-DE53E73C3EB0}"/>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6" name="Tijdelijke aanduiding voor voettekst 5">
            <a:extLst>
              <a:ext uri="{FF2B5EF4-FFF2-40B4-BE49-F238E27FC236}">
                <a16:creationId xmlns:a16="http://schemas.microsoft.com/office/drawing/2014/main" id="{D28C130F-1734-643A-CCF5-6BAC5D768A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7550CB-1D76-2B31-77A7-E48799BEF0D1}"/>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28462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AC72E-22C6-6CAA-9BD5-BD1E505FBA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39BC93B-CA57-5218-78F5-67FDB35B64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F5E838A-A068-A781-E688-2F0CDB3C4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F0C1BC-0475-31B5-DF62-C5AAC69C34B5}"/>
              </a:ext>
            </a:extLst>
          </p:cNvPr>
          <p:cNvSpPr>
            <a:spLocks noGrp="1"/>
          </p:cNvSpPr>
          <p:nvPr>
            <p:ph type="dt" sz="half" idx="10"/>
          </p:nvPr>
        </p:nvSpPr>
        <p:spPr/>
        <p:txBody>
          <a:bodyPr/>
          <a:lstStyle/>
          <a:p>
            <a:fld id="{A3BD2F50-E742-463E-B66D-DA13FEB92E2A}" type="datetimeFigureOut">
              <a:rPr lang="nl-NL" smtClean="0"/>
              <a:t>26-7-2023</a:t>
            </a:fld>
            <a:endParaRPr lang="nl-NL"/>
          </a:p>
        </p:txBody>
      </p:sp>
      <p:sp>
        <p:nvSpPr>
          <p:cNvPr id="6" name="Tijdelijke aanduiding voor voettekst 5">
            <a:extLst>
              <a:ext uri="{FF2B5EF4-FFF2-40B4-BE49-F238E27FC236}">
                <a16:creationId xmlns:a16="http://schemas.microsoft.com/office/drawing/2014/main" id="{9CB047E6-5A39-4796-290C-920A61393C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16878A-C3D1-D637-31B4-8290A06834D5}"/>
              </a:ext>
            </a:extLst>
          </p:cNvPr>
          <p:cNvSpPr>
            <a:spLocks noGrp="1"/>
          </p:cNvSpPr>
          <p:nvPr>
            <p:ph type="sldNum" sz="quarter" idx="12"/>
          </p:nvPr>
        </p:nvSpPr>
        <p:spPr/>
        <p:txBody>
          <a:bodyPr/>
          <a:lstStyle/>
          <a:p>
            <a:fld id="{967A796D-E042-4836-A1DA-610FEF825A0E}" type="slidenum">
              <a:rPr lang="nl-NL" smtClean="0"/>
              <a:t>‹nr.›</a:t>
            </a:fld>
            <a:endParaRPr lang="nl-NL"/>
          </a:p>
        </p:txBody>
      </p:sp>
    </p:spTree>
    <p:extLst>
      <p:ext uri="{BB962C8B-B14F-4D97-AF65-F5344CB8AC3E}">
        <p14:creationId xmlns:p14="http://schemas.microsoft.com/office/powerpoint/2010/main" val="28291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4BA1C98-CC5F-9DBF-136C-2AC6D75B4C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70C89BB-EBC6-A40B-5C8A-F5AE4DE80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5EC0CF3-01D8-1BB9-C7F9-70234A253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D2F50-E742-463E-B66D-DA13FEB92E2A}" type="datetimeFigureOut">
              <a:rPr lang="nl-NL" smtClean="0"/>
              <a:t>26-7-2023</a:t>
            </a:fld>
            <a:endParaRPr lang="nl-NL"/>
          </a:p>
        </p:txBody>
      </p:sp>
      <p:sp>
        <p:nvSpPr>
          <p:cNvPr id="5" name="Tijdelijke aanduiding voor voettekst 4">
            <a:extLst>
              <a:ext uri="{FF2B5EF4-FFF2-40B4-BE49-F238E27FC236}">
                <a16:creationId xmlns:a16="http://schemas.microsoft.com/office/drawing/2014/main" id="{8B1949BF-8139-CDE4-691E-758A67BF1B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A69B861-2013-FE2F-6B9F-EC6A804BF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A796D-E042-4836-A1DA-610FEF825A0E}" type="slidenum">
              <a:rPr lang="nl-NL" smtClean="0"/>
              <a:t>‹nr.›</a:t>
            </a:fld>
            <a:endParaRPr lang="nl-NL"/>
          </a:p>
        </p:txBody>
      </p:sp>
    </p:spTree>
    <p:extLst>
      <p:ext uri="{BB962C8B-B14F-4D97-AF65-F5344CB8AC3E}">
        <p14:creationId xmlns:p14="http://schemas.microsoft.com/office/powerpoint/2010/main" val="117263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info@recor-zorg.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6.xml"/><Relationship Id="rId7" Type="http://schemas.openxmlformats.org/officeDocument/2006/relationships/image" Target="../media/image1.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06">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70568D-97EF-11F6-E112-768A2CD54565}"/>
              </a:ext>
            </a:extLst>
          </p:cNvPr>
          <p:cNvSpPr>
            <a:spLocks noGrp="1"/>
          </p:cNvSpPr>
          <p:nvPr>
            <p:ph type="ctrTitle"/>
          </p:nvPr>
        </p:nvSpPr>
        <p:spPr>
          <a:xfrm>
            <a:off x="-330937" y="4166480"/>
            <a:ext cx="10909640" cy="1065836"/>
          </a:xfrm>
        </p:spPr>
        <p:txBody>
          <a:bodyPr anchor="ctr">
            <a:normAutofit/>
          </a:bodyPr>
          <a:lstStyle/>
          <a:p>
            <a:r>
              <a:rPr lang="nl-NL" sz="6600" b="1" i="1" dirty="0">
                <a:solidFill>
                  <a:schemeClr val="accent6">
                    <a:lumMod val="50000"/>
                  </a:schemeClr>
                </a:solidFill>
              </a:rPr>
              <a:t>Binnenkomst bij</a:t>
            </a:r>
          </a:p>
        </p:txBody>
      </p:sp>
      <p:sp>
        <p:nvSpPr>
          <p:cNvPr id="3" name="Ondertitel 2">
            <a:extLst>
              <a:ext uri="{FF2B5EF4-FFF2-40B4-BE49-F238E27FC236}">
                <a16:creationId xmlns:a16="http://schemas.microsoft.com/office/drawing/2014/main" id="{E2153291-039A-EC93-C383-88D0268BE998}"/>
              </a:ext>
            </a:extLst>
          </p:cNvPr>
          <p:cNvSpPr>
            <a:spLocks noGrp="1"/>
          </p:cNvSpPr>
          <p:nvPr>
            <p:ph type="subTitle" idx="1"/>
          </p:nvPr>
        </p:nvSpPr>
        <p:spPr>
          <a:xfrm>
            <a:off x="167827" y="5917822"/>
            <a:ext cx="10909643" cy="635001"/>
          </a:xfrm>
        </p:spPr>
        <p:txBody>
          <a:bodyPr anchor="ctr">
            <a:noAutofit/>
          </a:bodyPr>
          <a:lstStyle/>
          <a:p>
            <a:r>
              <a:rPr lang="nl-NL" sz="3200" b="1" i="1"/>
              <a:t>INTRODUCTIE, KENNISMAKING en RONDLEIDING </a:t>
            </a:r>
          </a:p>
          <a:p>
            <a:r>
              <a:rPr lang="nl-NL" sz="3200" b="1" i="1"/>
              <a:t>BIJ NIEUWE MEDEWERKERS</a:t>
            </a:r>
            <a:endParaRPr lang="nl-NL" sz="3200" b="1" i="1" dirty="0"/>
          </a:p>
        </p:txBody>
      </p:sp>
      <p:pic>
        <p:nvPicPr>
          <p:cNvPr id="5" name="Afbeelding 4" descr="Afbeelding met clipart, Graphics, grafische vormgeving, logo">
            <a:extLst>
              <a:ext uri="{FF2B5EF4-FFF2-40B4-BE49-F238E27FC236}">
                <a16:creationId xmlns:a16="http://schemas.microsoft.com/office/drawing/2014/main" id="{21DD6C36-6241-6680-D9AA-0469424FB938}"/>
              </a:ext>
            </a:extLst>
          </p:cNvPr>
          <p:cNvPicPr>
            <a:picLocks noChangeAspect="1"/>
          </p:cNvPicPr>
          <p:nvPr/>
        </p:nvPicPr>
        <p:blipFill rotWithShape="1">
          <a:blip r:embed="rId2">
            <a:extLst>
              <a:ext uri="{28A0092B-C50C-407E-A947-70E740481C1C}">
                <a14:useLocalDpi xmlns:a14="http://schemas.microsoft.com/office/drawing/2010/main" val="0"/>
              </a:ext>
            </a:extLst>
          </a:blip>
          <a:srcRect r="1748" b="-2"/>
          <a:stretch/>
        </p:blipFill>
        <p:spPr>
          <a:xfrm>
            <a:off x="7823800" y="1751838"/>
            <a:ext cx="4202564" cy="4013396"/>
          </a:xfrm>
          <a:prstGeom prst="rect">
            <a:avLst/>
          </a:prstGeom>
        </p:spPr>
      </p:pic>
      <p:pic>
        <p:nvPicPr>
          <p:cNvPr id="6" name="Afbeelding 5">
            <a:extLst>
              <a:ext uri="{FF2B5EF4-FFF2-40B4-BE49-F238E27FC236}">
                <a16:creationId xmlns:a16="http://schemas.microsoft.com/office/drawing/2014/main" id="{96E184C6-3141-7F4D-8F5B-47C048B71B73}"/>
              </a:ext>
            </a:extLst>
          </p:cNvPr>
          <p:cNvPicPr>
            <a:picLocks noChangeAspect="1"/>
          </p:cNvPicPr>
          <p:nvPr/>
        </p:nvPicPr>
        <p:blipFill>
          <a:blip r:embed="rId3"/>
          <a:stretch>
            <a:fillRect/>
          </a:stretch>
        </p:blipFill>
        <p:spPr>
          <a:xfrm>
            <a:off x="638881" y="209633"/>
            <a:ext cx="4136319" cy="4026018"/>
          </a:xfrm>
          <a:prstGeom prst="rect">
            <a:avLst/>
          </a:prstGeom>
        </p:spPr>
      </p:pic>
      <p:sp>
        <p:nvSpPr>
          <p:cNvPr id="13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1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9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9549F1-F17D-778B-F519-EC5C0E345F5B}"/>
              </a:ext>
            </a:extLst>
          </p:cNvPr>
          <p:cNvSpPr>
            <a:spLocks noGrp="1"/>
          </p:cNvSpPr>
          <p:nvPr>
            <p:ph type="title"/>
          </p:nvPr>
        </p:nvSpPr>
        <p:spPr>
          <a:xfrm rot="19352074">
            <a:off x="848329" y="1929027"/>
            <a:ext cx="3901658" cy="2999947"/>
          </a:xfrm>
        </p:spPr>
        <p:txBody>
          <a:bodyPr>
            <a:normAutofit/>
          </a:bodyPr>
          <a:lstStyle/>
          <a:p>
            <a:r>
              <a:rPr lang="nl-NL" dirty="0">
                <a:solidFill>
                  <a:srgbClr val="FFFFFF"/>
                </a:solidFill>
              </a:rPr>
              <a:t>Welkom op de werkvloer van Recor Zorg B.V.</a:t>
            </a:r>
          </a:p>
        </p:txBody>
      </p:sp>
      <p:sp>
        <p:nvSpPr>
          <p:cNvPr id="109" name="Arc 10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ijdelijke aanduiding voor inhoud 2">
            <a:extLst>
              <a:ext uri="{FF2B5EF4-FFF2-40B4-BE49-F238E27FC236}">
                <a16:creationId xmlns:a16="http://schemas.microsoft.com/office/drawing/2014/main" id="{73CCAADA-68DF-90C6-F365-4FF653963965}"/>
              </a:ext>
            </a:extLst>
          </p:cNvPr>
          <p:cNvGraphicFramePr>
            <a:graphicFrameLocks/>
          </p:cNvGraphicFramePr>
          <p:nvPr>
            <p:extLst>
              <p:ext uri="{D42A27DB-BD31-4B8C-83A1-F6EECF244321}">
                <p14:modId xmlns:p14="http://schemas.microsoft.com/office/powerpoint/2010/main" val="2342509211"/>
              </p:ext>
            </p:extLst>
          </p:nvPr>
        </p:nvGraphicFramePr>
        <p:xfrm>
          <a:off x="5109127" y="1811546"/>
          <a:ext cx="6847084" cy="531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ep 6">
            <a:extLst>
              <a:ext uri="{FF2B5EF4-FFF2-40B4-BE49-F238E27FC236}">
                <a16:creationId xmlns:a16="http://schemas.microsoft.com/office/drawing/2014/main" id="{E6BF8022-1ED6-74E3-B554-2676F9EDB4DA}"/>
              </a:ext>
            </a:extLst>
          </p:cNvPr>
          <p:cNvGrpSpPr/>
          <p:nvPr/>
        </p:nvGrpSpPr>
        <p:grpSpPr>
          <a:xfrm rot="16200000">
            <a:off x="7266291" y="3220732"/>
            <a:ext cx="293765" cy="467393"/>
            <a:chOff x="3810216" y="746685"/>
            <a:chExt cx="664351" cy="664351"/>
          </a:xfrm>
        </p:grpSpPr>
        <p:sp>
          <p:nvSpPr>
            <p:cNvPr id="8" name="Pijl: omlaag 7">
              <a:extLst>
                <a:ext uri="{FF2B5EF4-FFF2-40B4-BE49-F238E27FC236}">
                  <a16:creationId xmlns:a16="http://schemas.microsoft.com/office/drawing/2014/main" id="{7F98DAEE-B8D6-2D47-EB97-C77F92422B56}"/>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Pijl: omlaag 4">
              <a:extLst>
                <a:ext uri="{FF2B5EF4-FFF2-40B4-BE49-F238E27FC236}">
                  <a16:creationId xmlns:a16="http://schemas.microsoft.com/office/drawing/2014/main" id="{D4E79D38-D5B9-A663-D2A8-EFBD05AA504E}"/>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sp>
        <p:nvSpPr>
          <p:cNvPr id="11" name="Pijl: omlaag 10">
            <a:extLst>
              <a:ext uri="{FF2B5EF4-FFF2-40B4-BE49-F238E27FC236}">
                <a16:creationId xmlns:a16="http://schemas.microsoft.com/office/drawing/2014/main" id="{298C6677-41FE-E0E6-8FDC-253E3D3C1823}"/>
              </a:ext>
            </a:extLst>
          </p:cNvPr>
          <p:cNvSpPr/>
          <p:nvPr/>
        </p:nvSpPr>
        <p:spPr>
          <a:xfrm rot="16200000">
            <a:off x="9619488" y="3201582"/>
            <a:ext cx="293765" cy="46739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3" name="Groep 12">
            <a:extLst>
              <a:ext uri="{FF2B5EF4-FFF2-40B4-BE49-F238E27FC236}">
                <a16:creationId xmlns:a16="http://schemas.microsoft.com/office/drawing/2014/main" id="{5F408B94-9D5B-1B46-9ADE-A66E4A69AF32}"/>
              </a:ext>
            </a:extLst>
          </p:cNvPr>
          <p:cNvGrpSpPr/>
          <p:nvPr/>
        </p:nvGrpSpPr>
        <p:grpSpPr>
          <a:xfrm rot="16200000">
            <a:off x="7249445" y="4705249"/>
            <a:ext cx="293765" cy="467393"/>
            <a:chOff x="3810216" y="746685"/>
            <a:chExt cx="664351" cy="664351"/>
          </a:xfrm>
        </p:grpSpPr>
        <p:sp>
          <p:nvSpPr>
            <p:cNvPr id="14" name="Pijl: omlaag 13">
              <a:extLst>
                <a:ext uri="{FF2B5EF4-FFF2-40B4-BE49-F238E27FC236}">
                  <a16:creationId xmlns:a16="http://schemas.microsoft.com/office/drawing/2014/main" id="{C5919D1B-626B-026A-93C9-6F9C896FA7DE}"/>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Pijl: omlaag 4">
              <a:extLst>
                <a:ext uri="{FF2B5EF4-FFF2-40B4-BE49-F238E27FC236}">
                  <a16:creationId xmlns:a16="http://schemas.microsoft.com/office/drawing/2014/main" id="{5EE7B7E0-590E-C0E9-517A-4020FA5ED6C9}"/>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16" name="Groep 15">
            <a:extLst>
              <a:ext uri="{FF2B5EF4-FFF2-40B4-BE49-F238E27FC236}">
                <a16:creationId xmlns:a16="http://schemas.microsoft.com/office/drawing/2014/main" id="{5E0C77D1-3CE9-BA36-48E1-0B47678497CB}"/>
              </a:ext>
            </a:extLst>
          </p:cNvPr>
          <p:cNvGrpSpPr/>
          <p:nvPr/>
        </p:nvGrpSpPr>
        <p:grpSpPr>
          <a:xfrm rot="16200000">
            <a:off x="9619491" y="4717625"/>
            <a:ext cx="293765" cy="467393"/>
            <a:chOff x="3810216" y="746685"/>
            <a:chExt cx="664351" cy="664351"/>
          </a:xfrm>
        </p:grpSpPr>
        <p:sp>
          <p:nvSpPr>
            <p:cNvPr id="17" name="Pijl: omlaag 16">
              <a:extLst>
                <a:ext uri="{FF2B5EF4-FFF2-40B4-BE49-F238E27FC236}">
                  <a16:creationId xmlns:a16="http://schemas.microsoft.com/office/drawing/2014/main" id="{A183C1DA-BB00-F058-AEA9-48B017212BE9}"/>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Pijl: omlaag 4">
              <a:extLst>
                <a:ext uri="{FF2B5EF4-FFF2-40B4-BE49-F238E27FC236}">
                  <a16:creationId xmlns:a16="http://schemas.microsoft.com/office/drawing/2014/main" id="{FA737C9F-3A8D-829A-714A-25B4B8C6358A}"/>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19" name="Groep 18">
            <a:extLst>
              <a:ext uri="{FF2B5EF4-FFF2-40B4-BE49-F238E27FC236}">
                <a16:creationId xmlns:a16="http://schemas.microsoft.com/office/drawing/2014/main" id="{B577DF09-82FC-B058-2838-2D04EF3A6A5D}"/>
              </a:ext>
            </a:extLst>
          </p:cNvPr>
          <p:cNvGrpSpPr/>
          <p:nvPr/>
        </p:nvGrpSpPr>
        <p:grpSpPr>
          <a:xfrm rot="16200000">
            <a:off x="7241148" y="6189765"/>
            <a:ext cx="293765" cy="467393"/>
            <a:chOff x="3810216" y="746685"/>
            <a:chExt cx="664351" cy="664351"/>
          </a:xfrm>
        </p:grpSpPr>
        <p:sp>
          <p:nvSpPr>
            <p:cNvPr id="20" name="Pijl: omlaag 19">
              <a:extLst>
                <a:ext uri="{FF2B5EF4-FFF2-40B4-BE49-F238E27FC236}">
                  <a16:creationId xmlns:a16="http://schemas.microsoft.com/office/drawing/2014/main" id="{624A72BB-8EC9-06FC-F8B1-831CB8CE81BD}"/>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Pijl: omlaag 4">
              <a:extLst>
                <a:ext uri="{FF2B5EF4-FFF2-40B4-BE49-F238E27FC236}">
                  <a16:creationId xmlns:a16="http://schemas.microsoft.com/office/drawing/2014/main" id="{1CDB94B4-AA38-F5D2-77EA-1EC05F1EF1DF}"/>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22" name="Groep 21">
            <a:extLst>
              <a:ext uri="{FF2B5EF4-FFF2-40B4-BE49-F238E27FC236}">
                <a16:creationId xmlns:a16="http://schemas.microsoft.com/office/drawing/2014/main" id="{E1FB0F77-5BDD-2C93-E6CD-BBF5678676C7}"/>
              </a:ext>
            </a:extLst>
          </p:cNvPr>
          <p:cNvGrpSpPr/>
          <p:nvPr/>
        </p:nvGrpSpPr>
        <p:grpSpPr>
          <a:xfrm rot="16200000">
            <a:off x="9619487" y="6199147"/>
            <a:ext cx="293765" cy="467393"/>
            <a:chOff x="3810216" y="746685"/>
            <a:chExt cx="664351" cy="664351"/>
          </a:xfrm>
        </p:grpSpPr>
        <p:sp>
          <p:nvSpPr>
            <p:cNvPr id="23" name="Pijl: omlaag 22">
              <a:extLst>
                <a:ext uri="{FF2B5EF4-FFF2-40B4-BE49-F238E27FC236}">
                  <a16:creationId xmlns:a16="http://schemas.microsoft.com/office/drawing/2014/main" id="{1277000F-C874-DD03-4A42-ECA5BF52A7DE}"/>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Pijl: omlaag 4">
              <a:extLst>
                <a:ext uri="{FF2B5EF4-FFF2-40B4-BE49-F238E27FC236}">
                  <a16:creationId xmlns:a16="http://schemas.microsoft.com/office/drawing/2014/main" id="{802A637C-3539-8BFB-9129-3FAD8B849BC1}"/>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25" name="Groep 24">
            <a:extLst>
              <a:ext uri="{FF2B5EF4-FFF2-40B4-BE49-F238E27FC236}">
                <a16:creationId xmlns:a16="http://schemas.microsoft.com/office/drawing/2014/main" id="{396EA6B2-AE95-0D74-3644-D68182147BC3}"/>
              </a:ext>
            </a:extLst>
          </p:cNvPr>
          <p:cNvGrpSpPr/>
          <p:nvPr/>
        </p:nvGrpSpPr>
        <p:grpSpPr>
          <a:xfrm rot="4867383">
            <a:off x="8429803" y="1672491"/>
            <a:ext cx="205731" cy="4421111"/>
            <a:chOff x="3810216" y="746685"/>
            <a:chExt cx="664351" cy="664351"/>
          </a:xfrm>
        </p:grpSpPr>
        <p:sp>
          <p:nvSpPr>
            <p:cNvPr id="26" name="Pijl: omlaag 25">
              <a:extLst>
                <a:ext uri="{FF2B5EF4-FFF2-40B4-BE49-F238E27FC236}">
                  <a16:creationId xmlns:a16="http://schemas.microsoft.com/office/drawing/2014/main" id="{E3D0DBD9-6EEC-26D8-A7A8-3B98AA80059B}"/>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Pijl: omlaag 4">
              <a:extLst>
                <a:ext uri="{FF2B5EF4-FFF2-40B4-BE49-F238E27FC236}">
                  <a16:creationId xmlns:a16="http://schemas.microsoft.com/office/drawing/2014/main" id="{A1D25BDE-9382-A985-F4FE-8FD58EE532E1}"/>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28" name="Groep 27">
            <a:extLst>
              <a:ext uri="{FF2B5EF4-FFF2-40B4-BE49-F238E27FC236}">
                <a16:creationId xmlns:a16="http://schemas.microsoft.com/office/drawing/2014/main" id="{B03B38FD-9923-C01F-5607-7989FB247921}"/>
              </a:ext>
            </a:extLst>
          </p:cNvPr>
          <p:cNvGrpSpPr/>
          <p:nvPr/>
        </p:nvGrpSpPr>
        <p:grpSpPr>
          <a:xfrm rot="4867383">
            <a:off x="9029109" y="3238335"/>
            <a:ext cx="205731" cy="4421111"/>
            <a:chOff x="3810216" y="746685"/>
            <a:chExt cx="664351" cy="664351"/>
          </a:xfrm>
        </p:grpSpPr>
        <p:sp>
          <p:nvSpPr>
            <p:cNvPr id="29" name="Pijl: omlaag 28">
              <a:extLst>
                <a:ext uri="{FF2B5EF4-FFF2-40B4-BE49-F238E27FC236}">
                  <a16:creationId xmlns:a16="http://schemas.microsoft.com/office/drawing/2014/main" id="{5D6D4738-48E6-2ADB-8953-CC98E4FF4B57}"/>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Pijl: omlaag 4">
              <a:extLst>
                <a:ext uri="{FF2B5EF4-FFF2-40B4-BE49-F238E27FC236}">
                  <a16:creationId xmlns:a16="http://schemas.microsoft.com/office/drawing/2014/main" id="{AD8E123C-9094-C555-FDFF-5CFC5F7C8C6C}"/>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spTree>
    <p:extLst>
      <p:ext uri="{BB962C8B-B14F-4D97-AF65-F5344CB8AC3E}">
        <p14:creationId xmlns:p14="http://schemas.microsoft.com/office/powerpoint/2010/main" val="359609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2">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7" name="Picture 48" descr="Twee kopjes koffie op een houten tafel">
            <a:extLst>
              <a:ext uri="{FF2B5EF4-FFF2-40B4-BE49-F238E27FC236}">
                <a16:creationId xmlns:a16="http://schemas.microsoft.com/office/drawing/2014/main" id="{8A655368-D0E8-3FA6-4DFA-AB1D445EDE3F}"/>
              </a:ext>
            </a:extLst>
          </p:cNvPr>
          <p:cNvPicPr>
            <a:picLocks noChangeAspect="1"/>
          </p:cNvPicPr>
          <p:nvPr/>
        </p:nvPicPr>
        <p:blipFill rotWithShape="1">
          <a:blip r:embed="rId2"/>
          <a:srcRect l="36596" r="1614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55"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6A65FC5-81B1-A228-0815-5D36AD5695AB}"/>
              </a:ext>
            </a:extLst>
          </p:cNvPr>
          <p:cNvSpPr>
            <a:spLocks noGrp="1"/>
          </p:cNvSpPr>
          <p:nvPr>
            <p:ph type="title"/>
          </p:nvPr>
        </p:nvSpPr>
        <p:spPr>
          <a:xfrm>
            <a:off x="4855591" y="475456"/>
            <a:ext cx="5721484" cy="1325563"/>
          </a:xfrm>
        </p:spPr>
        <p:txBody>
          <a:bodyPr>
            <a:normAutofit/>
          </a:bodyPr>
          <a:lstStyle/>
          <a:p>
            <a:r>
              <a:rPr lang="nl-NL" sz="4100" b="1" dirty="0"/>
              <a:t>                        Rondleiding</a:t>
            </a:r>
            <a:br>
              <a:rPr lang="nl-NL" sz="4100" dirty="0"/>
            </a:br>
            <a:endParaRPr lang="nl-NL" sz="4100" dirty="0"/>
          </a:p>
        </p:txBody>
      </p:sp>
      <p:sp>
        <p:nvSpPr>
          <p:cNvPr id="3" name="Tijdelijke aanduiding voor inhoud 2">
            <a:extLst>
              <a:ext uri="{FF2B5EF4-FFF2-40B4-BE49-F238E27FC236}">
                <a16:creationId xmlns:a16="http://schemas.microsoft.com/office/drawing/2014/main" id="{C22EB826-3D4A-F68E-39BB-8B96032E30B5}"/>
              </a:ext>
            </a:extLst>
          </p:cNvPr>
          <p:cNvSpPr>
            <a:spLocks noGrp="1"/>
          </p:cNvSpPr>
          <p:nvPr>
            <p:ph idx="1"/>
          </p:nvPr>
        </p:nvSpPr>
        <p:spPr>
          <a:xfrm>
            <a:off x="5827048" y="1868487"/>
            <a:ext cx="5721484" cy="4351338"/>
          </a:xfrm>
        </p:spPr>
        <p:txBody>
          <a:bodyPr>
            <a:normAutofit/>
          </a:bodyPr>
          <a:lstStyle/>
          <a:p>
            <a:endParaRPr lang="nl-NL" dirty="0"/>
          </a:p>
          <a:p>
            <a:endParaRPr lang="nl-NL" dirty="0"/>
          </a:p>
        </p:txBody>
      </p:sp>
      <p:grpSp>
        <p:nvGrpSpPr>
          <p:cNvPr id="4" name="Groep 3">
            <a:extLst>
              <a:ext uri="{FF2B5EF4-FFF2-40B4-BE49-F238E27FC236}">
                <a16:creationId xmlns:a16="http://schemas.microsoft.com/office/drawing/2014/main" id="{40AA7917-C808-2B2C-7145-FB082F9CA314}"/>
              </a:ext>
            </a:extLst>
          </p:cNvPr>
          <p:cNvGrpSpPr/>
          <p:nvPr/>
        </p:nvGrpSpPr>
        <p:grpSpPr>
          <a:xfrm>
            <a:off x="5714150" y="2428007"/>
            <a:ext cx="4884603" cy="815677"/>
            <a:chOff x="8" y="0"/>
            <a:chExt cx="4884603" cy="815677"/>
          </a:xfrm>
        </p:grpSpPr>
        <p:sp>
          <p:nvSpPr>
            <p:cNvPr id="5" name="Rechthoek: afgeronde hoeken 4">
              <a:extLst>
                <a:ext uri="{FF2B5EF4-FFF2-40B4-BE49-F238E27FC236}">
                  <a16:creationId xmlns:a16="http://schemas.microsoft.com/office/drawing/2014/main" id="{9B738CB0-0DBB-9828-E596-A0DD1BE13B8C}"/>
                </a:ext>
              </a:extLst>
            </p:cNvPr>
            <p:cNvSpPr/>
            <p:nvPr/>
          </p:nvSpPr>
          <p:spPr>
            <a:xfrm>
              <a:off x="8" y="0"/>
              <a:ext cx="4884603" cy="8156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hthoek: afgeronde hoeken 4">
              <a:extLst>
                <a:ext uri="{FF2B5EF4-FFF2-40B4-BE49-F238E27FC236}">
                  <a16:creationId xmlns:a16="http://schemas.microsoft.com/office/drawing/2014/main" id="{2974E77B-5FF9-3870-5B8B-2D2BA7ED5750}"/>
                </a:ext>
              </a:extLst>
            </p:cNvPr>
            <p:cNvSpPr txBox="1"/>
            <p:nvPr/>
          </p:nvSpPr>
          <p:spPr>
            <a:xfrm>
              <a:off x="23898" y="23890"/>
              <a:ext cx="4836823" cy="7678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nl-NL" sz="1800" dirty="0"/>
                <a:t>Bij Binnenkomst krijg je een Rondleiding met een bakje koffie  onder een gezellige sfeer.</a:t>
              </a:r>
            </a:p>
          </p:txBody>
        </p:sp>
      </p:grpSp>
      <p:grpSp>
        <p:nvGrpSpPr>
          <p:cNvPr id="9" name="Groep 8">
            <a:extLst>
              <a:ext uri="{FF2B5EF4-FFF2-40B4-BE49-F238E27FC236}">
                <a16:creationId xmlns:a16="http://schemas.microsoft.com/office/drawing/2014/main" id="{63BD67AC-6A67-1803-75FE-47778746764D}"/>
              </a:ext>
            </a:extLst>
          </p:cNvPr>
          <p:cNvGrpSpPr/>
          <p:nvPr/>
        </p:nvGrpSpPr>
        <p:grpSpPr>
          <a:xfrm>
            <a:off x="6662227" y="3864617"/>
            <a:ext cx="4741239" cy="815677"/>
            <a:chOff x="355806" y="1262725"/>
            <a:chExt cx="4741239" cy="815677"/>
          </a:xfrm>
        </p:grpSpPr>
        <p:sp>
          <p:nvSpPr>
            <p:cNvPr id="10" name="Rechthoek: afgeronde hoeken 9">
              <a:extLst>
                <a:ext uri="{FF2B5EF4-FFF2-40B4-BE49-F238E27FC236}">
                  <a16:creationId xmlns:a16="http://schemas.microsoft.com/office/drawing/2014/main" id="{A29BDB93-190A-2C8F-1D19-5A5BBDD18201}"/>
                </a:ext>
              </a:extLst>
            </p:cNvPr>
            <p:cNvSpPr/>
            <p:nvPr/>
          </p:nvSpPr>
          <p:spPr>
            <a:xfrm>
              <a:off x="355806" y="1262725"/>
              <a:ext cx="4741239" cy="8156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hthoek: afgeronde hoeken 4">
              <a:extLst>
                <a:ext uri="{FF2B5EF4-FFF2-40B4-BE49-F238E27FC236}">
                  <a16:creationId xmlns:a16="http://schemas.microsoft.com/office/drawing/2014/main" id="{D6CA2361-8DA1-E68D-D5ED-945DCA182C07}"/>
                </a:ext>
              </a:extLst>
            </p:cNvPr>
            <p:cNvSpPr txBox="1"/>
            <p:nvPr/>
          </p:nvSpPr>
          <p:spPr>
            <a:xfrm>
              <a:off x="379696" y="1286615"/>
              <a:ext cx="4693459" cy="7678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nl-NL" sz="1800" dirty="0"/>
                <a:t>Heb je vragen stel die gerust.</a:t>
              </a:r>
            </a:p>
          </p:txBody>
        </p:sp>
      </p:grpSp>
      <p:grpSp>
        <p:nvGrpSpPr>
          <p:cNvPr id="12" name="Groep 11">
            <a:extLst>
              <a:ext uri="{FF2B5EF4-FFF2-40B4-BE49-F238E27FC236}">
                <a16:creationId xmlns:a16="http://schemas.microsoft.com/office/drawing/2014/main" id="{38F797F3-558A-3E9F-5569-8F7C48E5E64E}"/>
              </a:ext>
            </a:extLst>
          </p:cNvPr>
          <p:cNvGrpSpPr/>
          <p:nvPr/>
        </p:nvGrpSpPr>
        <p:grpSpPr>
          <a:xfrm rot="19037391">
            <a:off x="7960042" y="3166001"/>
            <a:ext cx="440871" cy="853793"/>
            <a:chOff x="3810216" y="746685"/>
            <a:chExt cx="664351" cy="664351"/>
          </a:xfrm>
        </p:grpSpPr>
        <p:sp>
          <p:nvSpPr>
            <p:cNvPr id="13" name="Pijl: omlaag 12">
              <a:extLst>
                <a:ext uri="{FF2B5EF4-FFF2-40B4-BE49-F238E27FC236}">
                  <a16:creationId xmlns:a16="http://schemas.microsoft.com/office/drawing/2014/main" id="{9AEA8672-A469-839F-4A82-25CC3C3D0BF2}"/>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Pijl: omlaag 4">
              <a:extLst>
                <a:ext uri="{FF2B5EF4-FFF2-40B4-BE49-F238E27FC236}">
                  <a16:creationId xmlns:a16="http://schemas.microsoft.com/office/drawing/2014/main" id="{A44EA5FF-35F6-3887-C3F7-8E8768F0CE54}"/>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spTree>
    <p:extLst>
      <p:ext uri="{BB962C8B-B14F-4D97-AF65-F5344CB8AC3E}">
        <p14:creationId xmlns:p14="http://schemas.microsoft.com/office/powerpoint/2010/main" val="1231057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5CD109-7533-B5D1-0B51-3334A2E88B2D}"/>
              </a:ext>
            </a:extLst>
          </p:cNvPr>
          <p:cNvSpPr>
            <a:spLocks noGrp="1"/>
          </p:cNvSpPr>
          <p:nvPr>
            <p:ph type="title"/>
          </p:nvPr>
        </p:nvSpPr>
        <p:spPr>
          <a:xfrm rot="18469372">
            <a:off x="-476730" y="920968"/>
            <a:ext cx="5113291" cy="4461163"/>
          </a:xfrm>
        </p:spPr>
        <p:txBody>
          <a:bodyPr>
            <a:normAutofit/>
          </a:bodyPr>
          <a:lstStyle/>
          <a:p>
            <a:r>
              <a:rPr lang="nl-NL" sz="3700">
                <a:solidFill>
                  <a:srgbClr val="FFFFFF"/>
                </a:solidFill>
              </a:rPr>
              <a:t> Kennismaking gesprek</a:t>
            </a:r>
            <a:endParaRPr lang="nl-NL" sz="3700" dirty="0">
              <a:solidFill>
                <a:srgbClr val="FFFFFF"/>
              </a:solidFill>
            </a:endParaRPr>
          </a:p>
        </p:txBody>
      </p:sp>
      <p:sp>
        <p:nvSpPr>
          <p:cNvPr id="35"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41" name="Tijdelijke aanduiding voor inhoud 2">
            <a:extLst>
              <a:ext uri="{FF2B5EF4-FFF2-40B4-BE49-F238E27FC236}">
                <a16:creationId xmlns:a16="http://schemas.microsoft.com/office/drawing/2014/main" id="{78E7A7D2-E69D-1E5D-33C6-6D6296BF6471}"/>
              </a:ext>
            </a:extLst>
          </p:cNvPr>
          <p:cNvGraphicFramePr>
            <a:graphicFrameLocks noGrp="1"/>
          </p:cNvGraphicFramePr>
          <p:nvPr>
            <p:ph idx="1"/>
            <p:extLst>
              <p:ext uri="{D42A27DB-BD31-4B8C-83A1-F6EECF244321}">
                <p14:modId xmlns:p14="http://schemas.microsoft.com/office/powerpoint/2010/main" val="3755615916"/>
              </p:ext>
            </p:extLst>
          </p:nvPr>
        </p:nvGraphicFramePr>
        <p:xfrm>
          <a:off x="4167272" y="465826"/>
          <a:ext cx="7186527" cy="5711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96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5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BB8C4C8B-C4DE-7192-71A1-D2F92CBE0337}"/>
              </a:ext>
            </a:extLst>
          </p:cNvPr>
          <p:cNvSpPr>
            <a:spLocks noGrp="1"/>
          </p:cNvSpPr>
          <p:nvPr>
            <p:ph type="title"/>
          </p:nvPr>
        </p:nvSpPr>
        <p:spPr>
          <a:xfrm>
            <a:off x="1477424" y="250031"/>
            <a:ext cx="4433977" cy="1325563"/>
          </a:xfrm>
        </p:spPr>
        <p:txBody>
          <a:bodyPr>
            <a:normAutofit fontScale="90000"/>
          </a:bodyPr>
          <a:lstStyle/>
          <a:p>
            <a:r>
              <a:rPr lang="nl-NL" sz="3700" dirty="0"/>
              <a:t>                                 </a:t>
            </a:r>
            <a:r>
              <a:rPr lang="nl-NL" sz="3700" b="1" i="1" dirty="0">
                <a:solidFill>
                  <a:schemeClr val="accent6">
                    <a:lumMod val="50000"/>
                  </a:schemeClr>
                </a:solidFill>
              </a:rPr>
              <a:t>Arbeidsvoorwaarden</a:t>
            </a:r>
            <a:br>
              <a:rPr lang="nl-NL" sz="3700" dirty="0"/>
            </a:br>
            <a:endParaRPr lang="nl-NL" sz="3700" dirty="0"/>
          </a:p>
        </p:txBody>
      </p:sp>
      <p:sp>
        <p:nvSpPr>
          <p:cNvPr id="71"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9" name="Tijdelijke aanduiding voor inhoud 2">
            <a:extLst>
              <a:ext uri="{FF2B5EF4-FFF2-40B4-BE49-F238E27FC236}">
                <a16:creationId xmlns:a16="http://schemas.microsoft.com/office/drawing/2014/main" id="{79B5BFB0-B14A-6A28-18D5-FD763821CB76}"/>
              </a:ext>
            </a:extLst>
          </p:cNvPr>
          <p:cNvGraphicFramePr>
            <a:graphicFrameLocks noGrp="1"/>
          </p:cNvGraphicFramePr>
          <p:nvPr>
            <p:ph idx="1"/>
            <p:extLst>
              <p:ext uri="{D42A27DB-BD31-4B8C-83A1-F6EECF244321}">
                <p14:modId xmlns:p14="http://schemas.microsoft.com/office/powerpoint/2010/main" val="400309844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 name="Oval 5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6" descr="Toezeggingen">
            <a:extLst>
              <a:ext uri="{FF2B5EF4-FFF2-40B4-BE49-F238E27FC236}">
                <a16:creationId xmlns:a16="http://schemas.microsoft.com/office/drawing/2014/main" id="{73CB8940-1E83-5D4A-9C21-FD21915C24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73" name="Freeform: Shape 5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74" name="Straight Connector 6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75" name="Freeform: Shape 6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76" name="Freeform: Shape 6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6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pSp>
        <p:nvGrpSpPr>
          <p:cNvPr id="3" name="Groep 2">
            <a:extLst>
              <a:ext uri="{FF2B5EF4-FFF2-40B4-BE49-F238E27FC236}">
                <a16:creationId xmlns:a16="http://schemas.microsoft.com/office/drawing/2014/main" id="{0963469B-3E88-9389-6862-D7B137209CC8}"/>
              </a:ext>
            </a:extLst>
          </p:cNvPr>
          <p:cNvGrpSpPr/>
          <p:nvPr/>
        </p:nvGrpSpPr>
        <p:grpSpPr>
          <a:xfrm rot="16200000">
            <a:off x="343066" y="2880050"/>
            <a:ext cx="274234" cy="540822"/>
            <a:chOff x="3810216" y="746685"/>
            <a:chExt cx="664351" cy="664351"/>
          </a:xfrm>
        </p:grpSpPr>
        <p:sp>
          <p:nvSpPr>
            <p:cNvPr id="4" name="Pijl: omlaag 3">
              <a:extLst>
                <a:ext uri="{FF2B5EF4-FFF2-40B4-BE49-F238E27FC236}">
                  <a16:creationId xmlns:a16="http://schemas.microsoft.com/office/drawing/2014/main" id="{806B9B9B-8A01-58C5-026B-4FBA70467D31}"/>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 name="Pijl: omlaag 4">
              <a:extLst>
                <a:ext uri="{FF2B5EF4-FFF2-40B4-BE49-F238E27FC236}">
                  <a16:creationId xmlns:a16="http://schemas.microsoft.com/office/drawing/2014/main" id="{6C751EA0-BEC1-D6B9-E086-A8909EDB0684}"/>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7" name="Groep 6">
            <a:extLst>
              <a:ext uri="{FF2B5EF4-FFF2-40B4-BE49-F238E27FC236}">
                <a16:creationId xmlns:a16="http://schemas.microsoft.com/office/drawing/2014/main" id="{4BC345A7-6254-7D95-1535-EADE1A3078BF}"/>
              </a:ext>
            </a:extLst>
          </p:cNvPr>
          <p:cNvGrpSpPr/>
          <p:nvPr/>
        </p:nvGrpSpPr>
        <p:grpSpPr>
          <a:xfrm rot="16200000">
            <a:off x="361119" y="3730883"/>
            <a:ext cx="274234" cy="540822"/>
            <a:chOff x="3810216" y="746685"/>
            <a:chExt cx="664351" cy="664351"/>
          </a:xfrm>
        </p:grpSpPr>
        <p:sp>
          <p:nvSpPr>
            <p:cNvPr id="8" name="Pijl: omlaag 7">
              <a:extLst>
                <a:ext uri="{FF2B5EF4-FFF2-40B4-BE49-F238E27FC236}">
                  <a16:creationId xmlns:a16="http://schemas.microsoft.com/office/drawing/2014/main" id="{72AC112B-7047-B061-E50C-F3D968809C15}"/>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Pijl: omlaag 4">
              <a:extLst>
                <a:ext uri="{FF2B5EF4-FFF2-40B4-BE49-F238E27FC236}">
                  <a16:creationId xmlns:a16="http://schemas.microsoft.com/office/drawing/2014/main" id="{467A2FAF-1BBF-AC36-A791-3F7254BA806B}"/>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10" name="Groep 9">
            <a:extLst>
              <a:ext uri="{FF2B5EF4-FFF2-40B4-BE49-F238E27FC236}">
                <a16:creationId xmlns:a16="http://schemas.microsoft.com/office/drawing/2014/main" id="{C43744E5-97DB-41F0-683E-BE8E9CF1AC40}"/>
              </a:ext>
            </a:extLst>
          </p:cNvPr>
          <p:cNvGrpSpPr/>
          <p:nvPr/>
        </p:nvGrpSpPr>
        <p:grpSpPr>
          <a:xfrm rot="16200000">
            <a:off x="361107" y="4590008"/>
            <a:ext cx="274234" cy="540822"/>
            <a:chOff x="3810216" y="746685"/>
            <a:chExt cx="664351" cy="664351"/>
          </a:xfrm>
        </p:grpSpPr>
        <p:sp>
          <p:nvSpPr>
            <p:cNvPr id="11" name="Pijl: omlaag 10">
              <a:extLst>
                <a:ext uri="{FF2B5EF4-FFF2-40B4-BE49-F238E27FC236}">
                  <a16:creationId xmlns:a16="http://schemas.microsoft.com/office/drawing/2014/main" id="{962F819A-5778-C25C-A4F8-318D3EFD2789}"/>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Pijl: omlaag 4">
              <a:extLst>
                <a:ext uri="{FF2B5EF4-FFF2-40B4-BE49-F238E27FC236}">
                  <a16:creationId xmlns:a16="http://schemas.microsoft.com/office/drawing/2014/main" id="{B7901D10-3FAE-25EC-3D06-7153D4A328FF}"/>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13" name="Groep 12">
            <a:extLst>
              <a:ext uri="{FF2B5EF4-FFF2-40B4-BE49-F238E27FC236}">
                <a16:creationId xmlns:a16="http://schemas.microsoft.com/office/drawing/2014/main" id="{4B87F554-8C46-29E2-3D35-96C8B6624FA3}"/>
              </a:ext>
            </a:extLst>
          </p:cNvPr>
          <p:cNvGrpSpPr/>
          <p:nvPr/>
        </p:nvGrpSpPr>
        <p:grpSpPr>
          <a:xfrm rot="16200000">
            <a:off x="376251" y="5242022"/>
            <a:ext cx="274234" cy="540822"/>
            <a:chOff x="3810216" y="746685"/>
            <a:chExt cx="664351" cy="664351"/>
          </a:xfrm>
        </p:grpSpPr>
        <p:sp>
          <p:nvSpPr>
            <p:cNvPr id="14" name="Pijl: omlaag 13">
              <a:extLst>
                <a:ext uri="{FF2B5EF4-FFF2-40B4-BE49-F238E27FC236}">
                  <a16:creationId xmlns:a16="http://schemas.microsoft.com/office/drawing/2014/main" id="{DD3C8A14-63BB-CC2A-7080-B3F6C81E5783}"/>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Pijl: omlaag 4">
              <a:extLst>
                <a:ext uri="{FF2B5EF4-FFF2-40B4-BE49-F238E27FC236}">
                  <a16:creationId xmlns:a16="http://schemas.microsoft.com/office/drawing/2014/main" id="{0AE2844B-997B-77A7-2DC7-EF2832AEB667}"/>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spTree>
    <p:extLst>
      <p:ext uri="{BB962C8B-B14F-4D97-AF65-F5344CB8AC3E}">
        <p14:creationId xmlns:p14="http://schemas.microsoft.com/office/powerpoint/2010/main" val="24397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5C87A9D-F7E5-4D01-3391-7F529B288CCB}"/>
              </a:ext>
            </a:extLst>
          </p:cNvPr>
          <p:cNvSpPr>
            <a:spLocks noGrp="1"/>
          </p:cNvSpPr>
          <p:nvPr>
            <p:ph type="title"/>
          </p:nvPr>
        </p:nvSpPr>
        <p:spPr>
          <a:xfrm rot="19407912">
            <a:off x="232763" y="1111167"/>
            <a:ext cx="4172450" cy="2027227"/>
          </a:xfrm>
        </p:spPr>
        <p:txBody>
          <a:bodyPr anchor="t">
            <a:normAutofit/>
          </a:bodyPr>
          <a:lstStyle/>
          <a:p>
            <a:pPr algn="ctr"/>
            <a:r>
              <a:rPr lang="nl-NL" sz="3400" dirty="0">
                <a:solidFill>
                  <a:srgbClr val="FFFFFF"/>
                </a:solidFill>
              </a:rPr>
              <a:t>  Persoonlijke gegevens bespreken</a:t>
            </a:r>
            <a:br>
              <a:rPr lang="nl-NL" sz="3400" dirty="0">
                <a:solidFill>
                  <a:srgbClr val="FFFFFF"/>
                </a:solidFill>
              </a:rPr>
            </a:br>
            <a:endParaRPr lang="nl-NL" sz="3400" dirty="0">
              <a:solidFill>
                <a:srgbClr val="FFFFFF"/>
              </a:solidFill>
            </a:endParaRPr>
          </a:p>
        </p:txBody>
      </p:sp>
      <p:graphicFrame>
        <p:nvGraphicFramePr>
          <p:cNvPr id="25" name="Tijdelijke aanduiding voor inhoud 2">
            <a:extLst>
              <a:ext uri="{FF2B5EF4-FFF2-40B4-BE49-F238E27FC236}">
                <a16:creationId xmlns:a16="http://schemas.microsoft.com/office/drawing/2014/main" id="{CC675D02-9EAB-9B8E-8786-6908A434D5BA}"/>
              </a:ext>
            </a:extLst>
          </p:cNvPr>
          <p:cNvGraphicFramePr>
            <a:graphicFrameLocks noGrp="1"/>
          </p:cNvGraphicFramePr>
          <p:nvPr>
            <p:ph idx="1"/>
            <p:extLst>
              <p:ext uri="{D42A27DB-BD31-4B8C-83A1-F6EECF244321}">
                <p14:modId xmlns:p14="http://schemas.microsoft.com/office/powerpoint/2010/main" val="256455201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ep 2">
            <a:extLst>
              <a:ext uri="{FF2B5EF4-FFF2-40B4-BE49-F238E27FC236}">
                <a16:creationId xmlns:a16="http://schemas.microsoft.com/office/drawing/2014/main" id="{16926FF7-6692-13EE-BFCD-B88C44706689}"/>
              </a:ext>
            </a:extLst>
          </p:cNvPr>
          <p:cNvGrpSpPr/>
          <p:nvPr/>
        </p:nvGrpSpPr>
        <p:grpSpPr>
          <a:xfrm rot="16200000">
            <a:off x="5234494" y="950189"/>
            <a:ext cx="274234" cy="309174"/>
            <a:chOff x="3810216" y="746685"/>
            <a:chExt cx="664351" cy="664351"/>
          </a:xfrm>
        </p:grpSpPr>
        <p:sp>
          <p:nvSpPr>
            <p:cNvPr id="4" name="Pijl: omlaag 3">
              <a:extLst>
                <a:ext uri="{FF2B5EF4-FFF2-40B4-BE49-F238E27FC236}">
                  <a16:creationId xmlns:a16="http://schemas.microsoft.com/office/drawing/2014/main" id="{957A8204-6D51-C511-2EAA-2C27572BCBC1}"/>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 name="Pijl: omlaag 4">
              <a:extLst>
                <a:ext uri="{FF2B5EF4-FFF2-40B4-BE49-F238E27FC236}">
                  <a16:creationId xmlns:a16="http://schemas.microsoft.com/office/drawing/2014/main" id="{CCABBCFF-A637-E427-06AB-64DFF01A2ED5}"/>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6" name="Groep 5">
            <a:extLst>
              <a:ext uri="{FF2B5EF4-FFF2-40B4-BE49-F238E27FC236}">
                <a16:creationId xmlns:a16="http://schemas.microsoft.com/office/drawing/2014/main" id="{3E6CDCEA-DE34-1A1B-5819-E01A8D531B3A}"/>
              </a:ext>
            </a:extLst>
          </p:cNvPr>
          <p:cNvGrpSpPr/>
          <p:nvPr/>
        </p:nvGrpSpPr>
        <p:grpSpPr>
          <a:xfrm rot="16200000">
            <a:off x="5405554" y="1991486"/>
            <a:ext cx="274234" cy="540822"/>
            <a:chOff x="3810216" y="746685"/>
            <a:chExt cx="664351" cy="664351"/>
          </a:xfrm>
        </p:grpSpPr>
        <p:sp>
          <p:nvSpPr>
            <p:cNvPr id="7" name="Pijl: omlaag 6">
              <a:extLst>
                <a:ext uri="{FF2B5EF4-FFF2-40B4-BE49-F238E27FC236}">
                  <a16:creationId xmlns:a16="http://schemas.microsoft.com/office/drawing/2014/main" id="{98416A22-6651-47C6-079F-9AC1F0795EB2}"/>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Pijl: omlaag 4">
              <a:extLst>
                <a:ext uri="{FF2B5EF4-FFF2-40B4-BE49-F238E27FC236}">
                  <a16:creationId xmlns:a16="http://schemas.microsoft.com/office/drawing/2014/main" id="{2CE89A5B-C4B6-8721-3344-FCDC16E4794C}"/>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9" name="Groep 8">
            <a:extLst>
              <a:ext uri="{FF2B5EF4-FFF2-40B4-BE49-F238E27FC236}">
                <a16:creationId xmlns:a16="http://schemas.microsoft.com/office/drawing/2014/main" id="{A691E00D-A307-013C-41E4-FE7C9FCC34AB}"/>
              </a:ext>
            </a:extLst>
          </p:cNvPr>
          <p:cNvGrpSpPr/>
          <p:nvPr/>
        </p:nvGrpSpPr>
        <p:grpSpPr>
          <a:xfrm rot="16200000">
            <a:off x="5686948" y="3110304"/>
            <a:ext cx="274234" cy="540822"/>
            <a:chOff x="3810216" y="746685"/>
            <a:chExt cx="664351" cy="664351"/>
          </a:xfrm>
        </p:grpSpPr>
        <p:sp>
          <p:nvSpPr>
            <p:cNvPr id="10" name="Pijl: omlaag 9">
              <a:extLst>
                <a:ext uri="{FF2B5EF4-FFF2-40B4-BE49-F238E27FC236}">
                  <a16:creationId xmlns:a16="http://schemas.microsoft.com/office/drawing/2014/main" id="{D98E6F92-ECA1-38BD-4E1A-BD8871ED13AA}"/>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Pijl: omlaag 4">
              <a:extLst>
                <a:ext uri="{FF2B5EF4-FFF2-40B4-BE49-F238E27FC236}">
                  <a16:creationId xmlns:a16="http://schemas.microsoft.com/office/drawing/2014/main" id="{2F8108C0-7287-CFA9-A298-D62B7AD15DB1}"/>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12" name="Groep 11">
            <a:extLst>
              <a:ext uri="{FF2B5EF4-FFF2-40B4-BE49-F238E27FC236}">
                <a16:creationId xmlns:a16="http://schemas.microsoft.com/office/drawing/2014/main" id="{5D504436-BD94-9430-3D37-DC5417F259B6}"/>
              </a:ext>
            </a:extLst>
          </p:cNvPr>
          <p:cNvGrpSpPr/>
          <p:nvPr/>
        </p:nvGrpSpPr>
        <p:grpSpPr>
          <a:xfrm rot="16200000">
            <a:off x="6093917" y="4298369"/>
            <a:ext cx="274234" cy="540822"/>
            <a:chOff x="3810216" y="746685"/>
            <a:chExt cx="664351" cy="664351"/>
          </a:xfrm>
        </p:grpSpPr>
        <p:sp>
          <p:nvSpPr>
            <p:cNvPr id="13" name="Pijl: omlaag 12">
              <a:extLst>
                <a:ext uri="{FF2B5EF4-FFF2-40B4-BE49-F238E27FC236}">
                  <a16:creationId xmlns:a16="http://schemas.microsoft.com/office/drawing/2014/main" id="{83D598FC-6A94-57DF-B33B-089634800738}"/>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Pijl: omlaag 4">
              <a:extLst>
                <a:ext uri="{FF2B5EF4-FFF2-40B4-BE49-F238E27FC236}">
                  <a16:creationId xmlns:a16="http://schemas.microsoft.com/office/drawing/2014/main" id="{A1254396-7156-15CD-1986-A37B3F7809B5}"/>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15" name="Groep 14">
            <a:extLst>
              <a:ext uri="{FF2B5EF4-FFF2-40B4-BE49-F238E27FC236}">
                <a16:creationId xmlns:a16="http://schemas.microsoft.com/office/drawing/2014/main" id="{C3967773-137B-5300-45BA-2BA8C895C07E}"/>
              </a:ext>
            </a:extLst>
          </p:cNvPr>
          <p:cNvGrpSpPr/>
          <p:nvPr/>
        </p:nvGrpSpPr>
        <p:grpSpPr>
          <a:xfrm rot="16200000">
            <a:off x="6364328" y="5460619"/>
            <a:ext cx="274234" cy="540822"/>
            <a:chOff x="3810216" y="746685"/>
            <a:chExt cx="664351" cy="664351"/>
          </a:xfrm>
        </p:grpSpPr>
        <p:sp>
          <p:nvSpPr>
            <p:cNvPr id="16" name="Pijl: omlaag 15">
              <a:extLst>
                <a:ext uri="{FF2B5EF4-FFF2-40B4-BE49-F238E27FC236}">
                  <a16:creationId xmlns:a16="http://schemas.microsoft.com/office/drawing/2014/main" id="{F3DF6FF5-F27C-4F9F-4E1C-EBCB418AA4D6}"/>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Pijl: omlaag 4">
              <a:extLst>
                <a:ext uri="{FF2B5EF4-FFF2-40B4-BE49-F238E27FC236}">
                  <a16:creationId xmlns:a16="http://schemas.microsoft.com/office/drawing/2014/main" id="{A21FD051-F9CC-B4D2-A09E-225F5E83094B}"/>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spTree>
    <p:extLst>
      <p:ext uri="{BB962C8B-B14F-4D97-AF65-F5344CB8AC3E}">
        <p14:creationId xmlns:p14="http://schemas.microsoft.com/office/powerpoint/2010/main" val="289390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3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79A2D4-3131-464B-9658-AE028F5E4F72}"/>
              </a:ext>
            </a:extLst>
          </p:cNvPr>
          <p:cNvSpPr>
            <a:spLocks noGrp="1"/>
          </p:cNvSpPr>
          <p:nvPr>
            <p:ph type="title"/>
          </p:nvPr>
        </p:nvSpPr>
        <p:spPr>
          <a:xfrm rot="18947274">
            <a:off x="-359717" y="2015039"/>
            <a:ext cx="4641801" cy="2574788"/>
          </a:xfrm>
        </p:spPr>
        <p:txBody>
          <a:bodyPr>
            <a:normAutofit/>
          </a:bodyPr>
          <a:lstStyle/>
          <a:p>
            <a:r>
              <a:rPr lang="nl-NL" dirty="0">
                <a:solidFill>
                  <a:srgbClr val="FFFFFF"/>
                </a:solidFill>
              </a:rPr>
              <a:t>        </a:t>
            </a:r>
            <a:r>
              <a:rPr lang="nl-NL" b="1" dirty="0">
                <a:solidFill>
                  <a:schemeClr val="bg1"/>
                </a:solidFill>
              </a:rPr>
              <a:t>Gesprek met de Leidinggevende </a:t>
            </a:r>
          </a:p>
        </p:txBody>
      </p:sp>
      <p:sp>
        <p:nvSpPr>
          <p:cNvPr id="4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51" name="Tijdelijke aanduiding voor inhoud 2">
            <a:extLst>
              <a:ext uri="{FF2B5EF4-FFF2-40B4-BE49-F238E27FC236}">
                <a16:creationId xmlns:a16="http://schemas.microsoft.com/office/drawing/2014/main" id="{822B0AD8-FEB1-7A47-07F9-ED6938A494D7}"/>
              </a:ext>
            </a:extLst>
          </p:cNvPr>
          <p:cNvGraphicFramePr>
            <a:graphicFrameLocks noGrp="1"/>
          </p:cNvGraphicFramePr>
          <p:nvPr>
            <p:ph idx="1"/>
            <p:extLst>
              <p:ext uri="{D42A27DB-BD31-4B8C-83A1-F6EECF244321}">
                <p14:modId xmlns:p14="http://schemas.microsoft.com/office/powerpoint/2010/main" val="400817575"/>
              </p:ext>
            </p:extLst>
          </p:nvPr>
        </p:nvGraphicFramePr>
        <p:xfrm>
          <a:off x="4167272" y="360234"/>
          <a:ext cx="7086209" cy="6232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ep 2">
            <a:extLst>
              <a:ext uri="{FF2B5EF4-FFF2-40B4-BE49-F238E27FC236}">
                <a16:creationId xmlns:a16="http://schemas.microsoft.com/office/drawing/2014/main" id="{76BE2526-8734-A477-E5FB-44539A4FB211}"/>
              </a:ext>
            </a:extLst>
          </p:cNvPr>
          <p:cNvGrpSpPr/>
          <p:nvPr/>
        </p:nvGrpSpPr>
        <p:grpSpPr>
          <a:xfrm rot="19581343">
            <a:off x="6159513" y="3700674"/>
            <a:ext cx="559338" cy="1155999"/>
            <a:chOff x="3810216" y="746685"/>
            <a:chExt cx="664351" cy="664351"/>
          </a:xfrm>
        </p:grpSpPr>
        <p:sp>
          <p:nvSpPr>
            <p:cNvPr id="4" name="Pijl: omlaag 3">
              <a:extLst>
                <a:ext uri="{FF2B5EF4-FFF2-40B4-BE49-F238E27FC236}">
                  <a16:creationId xmlns:a16="http://schemas.microsoft.com/office/drawing/2014/main" id="{DF95DF36-3628-6B97-9C0A-B937CCBEE922}"/>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 name="Pijl: omlaag 4">
              <a:extLst>
                <a:ext uri="{FF2B5EF4-FFF2-40B4-BE49-F238E27FC236}">
                  <a16:creationId xmlns:a16="http://schemas.microsoft.com/office/drawing/2014/main" id="{7CADB2A2-D644-E507-BA0D-22D0F7DE2E7A}"/>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6" name="Groep 5">
            <a:extLst>
              <a:ext uri="{FF2B5EF4-FFF2-40B4-BE49-F238E27FC236}">
                <a16:creationId xmlns:a16="http://schemas.microsoft.com/office/drawing/2014/main" id="{C61BF4F0-FD4F-0C9A-55D2-0C696B1C57B4}"/>
              </a:ext>
            </a:extLst>
          </p:cNvPr>
          <p:cNvGrpSpPr/>
          <p:nvPr/>
        </p:nvGrpSpPr>
        <p:grpSpPr>
          <a:xfrm rot="12872522">
            <a:off x="8495712" y="3485680"/>
            <a:ext cx="559338" cy="1155999"/>
            <a:chOff x="3810216" y="746685"/>
            <a:chExt cx="664351" cy="664351"/>
          </a:xfrm>
        </p:grpSpPr>
        <p:sp>
          <p:nvSpPr>
            <p:cNvPr id="7" name="Pijl: omlaag 6">
              <a:extLst>
                <a:ext uri="{FF2B5EF4-FFF2-40B4-BE49-F238E27FC236}">
                  <a16:creationId xmlns:a16="http://schemas.microsoft.com/office/drawing/2014/main" id="{7D9AB790-AD4B-2B44-3695-58F91998BA93}"/>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Pijl: omlaag 4">
              <a:extLst>
                <a:ext uri="{FF2B5EF4-FFF2-40B4-BE49-F238E27FC236}">
                  <a16:creationId xmlns:a16="http://schemas.microsoft.com/office/drawing/2014/main" id="{1F620C32-D0C4-9138-1D5E-983A2FC67B7B}"/>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spTree>
    <p:extLst>
      <p:ext uri="{BB962C8B-B14F-4D97-AF65-F5344CB8AC3E}">
        <p14:creationId xmlns:p14="http://schemas.microsoft.com/office/powerpoint/2010/main" val="242061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C88676-C5CD-95E2-017F-D93A574F5A1F}"/>
              </a:ext>
            </a:extLst>
          </p:cNvPr>
          <p:cNvSpPr>
            <a:spLocks noGrp="1"/>
          </p:cNvSpPr>
          <p:nvPr>
            <p:ph type="title"/>
          </p:nvPr>
        </p:nvSpPr>
        <p:spPr>
          <a:xfrm>
            <a:off x="640080" y="325369"/>
            <a:ext cx="4368602" cy="1956841"/>
          </a:xfrm>
        </p:spPr>
        <p:txBody>
          <a:bodyPr anchor="b">
            <a:normAutofit/>
          </a:bodyPr>
          <a:lstStyle/>
          <a:p>
            <a:r>
              <a:rPr lang="nl-NL" sz="5400" b="1"/>
              <a:t>                          Bereikbaarheid</a:t>
            </a:r>
            <a:endParaRPr lang="nl-NL" sz="5400" b="1" dirty="0"/>
          </a:p>
        </p:txBody>
      </p:sp>
      <p:sp>
        <p:nvSpPr>
          <p:cNvPr id="6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6A85E03-D560-AB6D-DCEC-15E181A2BB30}"/>
              </a:ext>
            </a:extLst>
          </p:cNvPr>
          <p:cNvSpPr>
            <a:spLocks noGrp="1"/>
          </p:cNvSpPr>
          <p:nvPr>
            <p:ph idx="1"/>
          </p:nvPr>
        </p:nvSpPr>
        <p:spPr>
          <a:xfrm>
            <a:off x="640080" y="2872899"/>
            <a:ext cx="4550756" cy="3320668"/>
          </a:xfrm>
        </p:spPr>
        <p:txBody>
          <a:bodyPr>
            <a:normAutofit/>
          </a:bodyPr>
          <a:lstStyle/>
          <a:p>
            <a:r>
              <a:rPr lang="nl-NL" sz="1900" i="1" dirty="0"/>
              <a:t>Wij zijn van Maandag t/m Vrijdag bereikbaar van 9:00 tot 17:00 via telefoon nummer  070-2136969</a:t>
            </a:r>
          </a:p>
          <a:p>
            <a:r>
              <a:rPr lang="nl-NL" sz="1900" i="1" dirty="0"/>
              <a:t>Buiten Kantoor tijden  voor vragen die  niet kunnen wachten tot de volgende werkdag zijn we ook bereikbaar via spoedlijn 06-40990710.</a:t>
            </a:r>
          </a:p>
          <a:p>
            <a:r>
              <a:rPr lang="nl-NL" sz="1900" i="1" dirty="0"/>
              <a:t>Uiteraard u kunt ook ons altijd mailen: </a:t>
            </a:r>
            <a:r>
              <a:rPr lang="nl-NL" sz="1900" i="1" dirty="0">
                <a:hlinkClick r:id="rId2"/>
              </a:rPr>
              <a:t>info@recor-zorg.com</a:t>
            </a:r>
            <a:r>
              <a:rPr lang="nl-NL" sz="1900" i="1" dirty="0"/>
              <a:t> </a:t>
            </a:r>
          </a:p>
          <a:p>
            <a:endParaRPr lang="nl-NL" sz="1900" dirty="0"/>
          </a:p>
        </p:txBody>
      </p:sp>
      <p:pic>
        <p:nvPicPr>
          <p:cNvPr id="59" name="Picture 58" descr="Twee telefoons die met elkaar praten">
            <a:extLst>
              <a:ext uri="{FF2B5EF4-FFF2-40B4-BE49-F238E27FC236}">
                <a16:creationId xmlns:a16="http://schemas.microsoft.com/office/drawing/2014/main" id="{4C9CF256-B98B-40AF-E429-5824A06C588D}"/>
              </a:ext>
            </a:extLst>
          </p:cNvPr>
          <p:cNvPicPr>
            <a:picLocks noChangeAspect="1"/>
          </p:cNvPicPr>
          <p:nvPr/>
        </p:nvPicPr>
        <p:blipFill rotWithShape="1">
          <a:blip r:embed="rId3"/>
          <a:srcRect l="7532" r="1724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2787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0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132" name="Tijdelijke aanduiding voor inhoud 2">
            <a:extLst>
              <a:ext uri="{FF2B5EF4-FFF2-40B4-BE49-F238E27FC236}">
                <a16:creationId xmlns:a16="http://schemas.microsoft.com/office/drawing/2014/main" id="{D8F4F6F0-75DD-8E3D-FBC6-5D7ABFA2F9CD}"/>
              </a:ext>
            </a:extLst>
          </p:cNvPr>
          <p:cNvGraphicFramePr>
            <a:graphicFrameLocks noGrp="1"/>
          </p:cNvGraphicFramePr>
          <p:nvPr>
            <p:ph idx="1"/>
            <p:extLst>
              <p:ext uri="{D42A27DB-BD31-4B8C-83A1-F6EECF244321}">
                <p14:modId xmlns:p14="http://schemas.microsoft.com/office/powerpoint/2010/main" val="3093866264"/>
              </p:ext>
            </p:extLst>
          </p:nvPr>
        </p:nvGraphicFramePr>
        <p:xfrm>
          <a:off x="829198" y="1894636"/>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Afbeelding 16" descr="Afbeelding met clipart, Graphics, grafische vormgeving, logo&#10;&#10;Automatisch gegenereerde beschrijving">
            <a:extLst>
              <a:ext uri="{FF2B5EF4-FFF2-40B4-BE49-F238E27FC236}">
                <a16:creationId xmlns:a16="http://schemas.microsoft.com/office/drawing/2014/main" id="{DB0DD2FF-A7FA-3F33-FC84-E5070D54E221}"/>
              </a:ext>
            </a:extLst>
          </p:cNvPr>
          <p:cNvPicPr>
            <a:picLocks noChangeAspect="1"/>
          </p:cNvPicPr>
          <p:nvPr/>
        </p:nvPicPr>
        <p:blipFill rotWithShape="1">
          <a:blip r:embed="rId7">
            <a:extLst>
              <a:ext uri="{28A0092B-C50C-407E-A947-70E740481C1C}">
                <a14:useLocalDpi xmlns:a14="http://schemas.microsoft.com/office/drawing/2010/main" val="0"/>
              </a:ext>
            </a:extLst>
          </a:blip>
          <a:srcRect r="175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2" descr="Een nieuwe start: werkhervatting bij een andere werkgever | GoingConcern">
            <a:extLst>
              <a:ext uri="{FF2B5EF4-FFF2-40B4-BE49-F238E27FC236}">
                <a16:creationId xmlns:a16="http://schemas.microsoft.com/office/drawing/2014/main" id="{7C00A2D6-EF4D-446C-7F51-B3238E8272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1209" y="292640"/>
            <a:ext cx="3011055" cy="140656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a:extLst>
              <a:ext uri="{FF2B5EF4-FFF2-40B4-BE49-F238E27FC236}">
                <a16:creationId xmlns:a16="http://schemas.microsoft.com/office/drawing/2014/main" id="{8CC75BFA-6082-F181-FE70-5AB936C94761}"/>
              </a:ext>
            </a:extLst>
          </p:cNvPr>
          <p:cNvGrpSpPr/>
          <p:nvPr/>
        </p:nvGrpSpPr>
        <p:grpSpPr>
          <a:xfrm rot="16200000">
            <a:off x="345490" y="2300856"/>
            <a:ext cx="274234" cy="540822"/>
            <a:chOff x="3810216" y="746685"/>
            <a:chExt cx="664351" cy="664351"/>
          </a:xfrm>
        </p:grpSpPr>
        <p:sp>
          <p:nvSpPr>
            <p:cNvPr id="8" name="Pijl: omlaag 7">
              <a:extLst>
                <a:ext uri="{FF2B5EF4-FFF2-40B4-BE49-F238E27FC236}">
                  <a16:creationId xmlns:a16="http://schemas.microsoft.com/office/drawing/2014/main" id="{EAD4D659-9543-E871-30EB-52FACC8CDD74}"/>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Pijl: omlaag 4">
              <a:extLst>
                <a:ext uri="{FF2B5EF4-FFF2-40B4-BE49-F238E27FC236}">
                  <a16:creationId xmlns:a16="http://schemas.microsoft.com/office/drawing/2014/main" id="{A9BC7C78-D667-3F76-139A-B47D238BCB78}"/>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10" name="Groep 9">
            <a:extLst>
              <a:ext uri="{FF2B5EF4-FFF2-40B4-BE49-F238E27FC236}">
                <a16:creationId xmlns:a16="http://schemas.microsoft.com/office/drawing/2014/main" id="{B04D8955-5A45-0A84-91D9-3C5EF4A5E2B7}"/>
              </a:ext>
            </a:extLst>
          </p:cNvPr>
          <p:cNvGrpSpPr/>
          <p:nvPr/>
        </p:nvGrpSpPr>
        <p:grpSpPr>
          <a:xfrm rot="16200000">
            <a:off x="353644" y="3799894"/>
            <a:ext cx="274234" cy="540822"/>
            <a:chOff x="3810216" y="746685"/>
            <a:chExt cx="664351" cy="664351"/>
          </a:xfrm>
        </p:grpSpPr>
        <p:sp>
          <p:nvSpPr>
            <p:cNvPr id="11" name="Pijl: omlaag 10">
              <a:extLst>
                <a:ext uri="{FF2B5EF4-FFF2-40B4-BE49-F238E27FC236}">
                  <a16:creationId xmlns:a16="http://schemas.microsoft.com/office/drawing/2014/main" id="{0F85126C-7AEB-3D8A-BD7C-FA05CB8B3D08}"/>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Pijl: omlaag 4">
              <a:extLst>
                <a:ext uri="{FF2B5EF4-FFF2-40B4-BE49-F238E27FC236}">
                  <a16:creationId xmlns:a16="http://schemas.microsoft.com/office/drawing/2014/main" id="{3782665E-84F3-1A24-8478-AEA378DF7837}"/>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13" name="Groep 12">
            <a:extLst>
              <a:ext uri="{FF2B5EF4-FFF2-40B4-BE49-F238E27FC236}">
                <a16:creationId xmlns:a16="http://schemas.microsoft.com/office/drawing/2014/main" id="{4817CE12-F7D8-FF1B-7484-725EB89CC8AE}"/>
              </a:ext>
            </a:extLst>
          </p:cNvPr>
          <p:cNvGrpSpPr/>
          <p:nvPr/>
        </p:nvGrpSpPr>
        <p:grpSpPr>
          <a:xfrm rot="16200000">
            <a:off x="364355" y="5397739"/>
            <a:ext cx="274234" cy="540822"/>
            <a:chOff x="3810216" y="746685"/>
            <a:chExt cx="664351" cy="664351"/>
          </a:xfrm>
        </p:grpSpPr>
        <p:sp>
          <p:nvSpPr>
            <p:cNvPr id="14" name="Pijl: omlaag 13">
              <a:extLst>
                <a:ext uri="{FF2B5EF4-FFF2-40B4-BE49-F238E27FC236}">
                  <a16:creationId xmlns:a16="http://schemas.microsoft.com/office/drawing/2014/main" id="{0E29F395-E3FB-A1B1-9561-E7B0F1263D31}"/>
                </a:ext>
              </a:extLst>
            </p:cNvPr>
            <p:cNvSpPr/>
            <p:nvPr/>
          </p:nvSpPr>
          <p:spPr>
            <a:xfrm>
              <a:off x="3810216" y="746685"/>
              <a:ext cx="664351" cy="66435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Pijl: omlaag 4">
              <a:extLst>
                <a:ext uri="{FF2B5EF4-FFF2-40B4-BE49-F238E27FC236}">
                  <a16:creationId xmlns:a16="http://schemas.microsoft.com/office/drawing/2014/main" id="{7ABD2BCC-8765-1229-96F0-7EF1E8B39F44}"/>
                </a:ext>
              </a:extLst>
            </p:cNvPr>
            <p:cNvSpPr txBox="1"/>
            <p:nvPr/>
          </p:nvSpPr>
          <p:spPr>
            <a:xfrm>
              <a:off x="3959695" y="746685"/>
              <a:ext cx="365393" cy="49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spTree>
    <p:extLst>
      <p:ext uri="{BB962C8B-B14F-4D97-AF65-F5344CB8AC3E}">
        <p14:creationId xmlns:p14="http://schemas.microsoft.com/office/powerpoint/2010/main" val="6216563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642</Words>
  <Application>Microsoft Office PowerPoint</Application>
  <PresentationFormat>Breedbeeld</PresentationFormat>
  <Paragraphs>45</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Binnenkomst bij</vt:lpstr>
      <vt:lpstr>Welkom op de werkvloer van Recor Zorg B.V.</vt:lpstr>
      <vt:lpstr>                        Rondleiding </vt:lpstr>
      <vt:lpstr> Kennismaking gesprek</vt:lpstr>
      <vt:lpstr>                                 Arbeidsvoorwaarden </vt:lpstr>
      <vt:lpstr>  Persoonlijke gegevens bespreken </vt:lpstr>
      <vt:lpstr>        Gesprek met de Leidinggevende </vt:lpstr>
      <vt:lpstr>                          Bereikbaarheid</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Binnenkomst bij Recor Zorg</dc:title>
  <dc:creator>Info | Recor Zorg</dc:creator>
  <cp:lastModifiedBy>Info | Recor Zorg</cp:lastModifiedBy>
  <cp:revision>1</cp:revision>
  <dcterms:created xsi:type="dcterms:W3CDTF">2023-05-15T08:03:05Z</dcterms:created>
  <dcterms:modified xsi:type="dcterms:W3CDTF">2023-07-26T09:58:20Z</dcterms:modified>
</cp:coreProperties>
</file>